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062A1A-F648-47E3-BD5C-9031D96AB20C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439F08-2AE8-42CB-94E3-8B9ACE3A0D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836712"/>
            <a:ext cx="5637010" cy="882119"/>
          </a:xfrm>
        </p:spPr>
        <p:txBody>
          <a:bodyPr/>
          <a:lstStyle/>
          <a:p>
            <a:pPr algn="ctr"/>
            <a:r>
              <a:rPr lang="ru-RU" dirty="0" smtClean="0"/>
              <a:t>Социальный проект по оказанию помощи пожилым людям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9600" dirty="0" smtClean="0"/>
              <a:t>Поможем      Вместе!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59039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56895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Цель проекта:</a:t>
            </a:r>
            <a:r>
              <a:rPr lang="ru-RU" sz="3600" dirty="0" smtClean="0"/>
              <a:t> Оказать </a:t>
            </a:r>
            <a:r>
              <a:rPr lang="ru-RU" sz="3600" dirty="0"/>
              <a:t>посильную помощь пожилым в уборке дома и придомовой </a:t>
            </a:r>
            <a:r>
              <a:rPr lang="ru-RU" sz="3600" dirty="0" smtClean="0"/>
              <a:t>территории</a:t>
            </a:r>
          </a:p>
          <a:p>
            <a:pPr marL="45720" indent="0">
              <a:buNone/>
            </a:pP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Участники:</a:t>
            </a:r>
            <a:r>
              <a:rPr lang="ru-RU" sz="3600" dirty="0" smtClean="0"/>
              <a:t> пожилые люди</a:t>
            </a:r>
            <a:endParaRPr lang="ru-RU" sz="3600" dirty="0"/>
          </a:p>
        </p:txBody>
      </p:sp>
      <p:pic>
        <p:nvPicPr>
          <p:cNvPr id="3076" name="Picture 4" descr="https://mirspasibo.ru/uploaded/ad/d/1/d1461ff86b15c6dca6098f339bc5c8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139952" cy="21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28095"/>
            <a:ext cx="864096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В результате проекта мы планируем охватить </a:t>
            </a:r>
            <a:r>
              <a:rPr lang="ru-RU" sz="4000" dirty="0">
                <a:solidFill>
                  <a:srgbClr val="7030A0"/>
                </a:solidFill>
              </a:rPr>
              <a:t>в год более ста пожилых людей и оказать им помощь  в уборке дома и придомовой территории</a:t>
            </a:r>
          </a:p>
        </p:txBody>
      </p:sp>
      <p:pic>
        <p:nvPicPr>
          <p:cNvPr id="2050" name="Picture 2" descr="http://itd0.mycdn.me/image?id=868966992444&amp;t=20&amp;plc=WEB&amp;tkn=*OkYkaeOc2FEqnbn1aDIdonvAX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180774" cy="27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ramkabany.ru/_pu/0/02414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3" y="4293096"/>
            <a:ext cx="3466377" cy="23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2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76470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800" dirty="0" smtClean="0">
                <a:solidFill>
                  <a:srgbClr val="7030A0"/>
                </a:solidFill>
              </a:rPr>
              <a:t>Помогайте пожилым!</a:t>
            </a:r>
            <a:endParaRPr lang="ru-RU" sz="8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24939"/>
            <a:ext cx="4139952" cy="263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4458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52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Поможем      Вместе!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Поможем      Вместе!</dc:title>
  <dc:creator>Admin</dc:creator>
  <cp:lastModifiedBy>Admin</cp:lastModifiedBy>
  <cp:revision>1</cp:revision>
  <dcterms:created xsi:type="dcterms:W3CDTF">2019-05-29T07:09:39Z</dcterms:created>
  <dcterms:modified xsi:type="dcterms:W3CDTF">2019-05-29T07:19:31Z</dcterms:modified>
</cp:coreProperties>
</file>