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4" r:id="rId5"/>
    <p:sldId id="265" r:id="rId6"/>
    <p:sldId id="260" r:id="rId7"/>
    <p:sldId id="261" r:id="rId8"/>
    <p:sldId id="262" r:id="rId9"/>
    <p:sldId id="266" r:id="rId10"/>
    <p:sldId id="267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09" autoAdjust="0"/>
  </p:normalViewPr>
  <p:slideViewPr>
    <p:cSldViewPr>
      <p:cViewPr varScale="1">
        <p:scale>
          <a:sx n="42" d="100"/>
          <a:sy n="42" d="100"/>
        </p:scale>
        <p:origin x="132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00BCF-8540-4BD1-B7BA-78A8692FA4BB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98C5EB-C177-4AB8-8EF9-C4530F630E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000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98C5EB-C177-4AB8-8EF9-C4530F630ED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429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851D2-48E2-4800-966F-54E54CA35D65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A3689-A4CE-430E-9757-93745DD559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851D2-48E2-4800-966F-54E54CA35D65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A3689-A4CE-430E-9757-93745DD559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851D2-48E2-4800-966F-54E54CA35D65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A3689-A4CE-430E-9757-93745DD559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851D2-48E2-4800-966F-54E54CA35D65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A3689-A4CE-430E-9757-93745DD559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851D2-48E2-4800-966F-54E54CA35D65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A3689-A4CE-430E-9757-93745DD559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851D2-48E2-4800-966F-54E54CA35D65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A3689-A4CE-430E-9757-93745DD559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851D2-48E2-4800-966F-54E54CA35D65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A3689-A4CE-430E-9757-93745DD559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851D2-48E2-4800-966F-54E54CA35D65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A3689-A4CE-430E-9757-93745DD559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851D2-48E2-4800-966F-54E54CA35D65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A3689-A4CE-430E-9757-93745DD559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851D2-48E2-4800-966F-54E54CA35D65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A3689-A4CE-430E-9757-93745DD559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851D2-48E2-4800-966F-54E54CA35D65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A3689-A4CE-430E-9757-93745DD5591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851D2-48E2-4800-966F-54E54CA35D65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A3689-A4CE-430E-9757-93745DD5591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Помощь пожилым людям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2975" y="5517232"/>
            <a:ext cx="64580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Мамедов </a:t>
            </a:r>
            <a:r>
              <a:rPr lang="ru-RU" sz="4000" dirty="0" err="1" smtClean="0"/>
              <a:t>Расим</a:t>
            </a:r>
            <a:r>
              <a:rPr lang="ru-RU" sz="4000" dirty="0" smtClean="0"/>
              <a:t> </a:t>
            </a:r>
            <a:r>
              <a:rPr lang="ru-RU" sz="4000" dirty="0" err="1" smtClean="0"/>
              <a:t>Фазильевич</a:t>
            </a:r>
            <a:endParaRPr lang="ru-RU" sz="4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1"/>
          <a:stretch/>
        </p:blipFill>
        <p:spPr>
          <a:xfrm>
            <a:off x="3191701" y="1568986"/>
            <a:ext cx="2760597" cy="394824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Каждый человек должен научиться любить людей и тогда </a:t>
            </a:r>
            <a:br>
              <a:rPr lang="ru-RU" sz="2000" b="1" dirty="0" smtClean="0"/>
            </a:br>
            <a:r>
              <a:rPr lang="ru-RU" sz="2000" b="1" dirty="0" smtClean="0"/>
              <a:t>пожилые люди увидят, мир немного по-иному и им захочется рассказать об этом.</a:t>
            </a:r>
            <a:br>
              <a:rPr lang="ru-RU" sz="2000" b="1" dirty="0" smtClean="0"/>
            </a:br>
            <a:r>
              <a:rPr lang="ru-RU" sz="2000" b="1" dirty="0" smtClean="0"/>
              <a:t>В нашем случае начало положено…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25602" name="Picture 2" descr="C:\Documents and Settings\Александра\Рабочий стол\x_f87143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72816"/>
            <a:ext cx="7075760" cy="4038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Выводы:</a:t>
            </a:r>
            <a:r>
              <a:rPr lang="ru-RU" sz="2800" dirty="0" smtClean="0">
                <a:solidFill>
                  <a:srgbClr val="00B050"/>
                </a:solidFill>
              </a:rPr>
              <a:t/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ru-RU" sz="2200" b="1" dirty="0"/>
              <a:t>Выявлены престарелые люди, особо нуждающиеся в  нашей, в первую очередь психологической, поддержке .  Ведётся  работа по оказанию помощи (социальной, психологической, бытовой)  нуждающимся гражданам. </a:t>
            </a:r>
            <a:endParaRPr lang="ru-RU" sz="2200" b="1" dirty="0">
              <a:solidFill>
                <a:srgbClr val="00B050"/>
              </a:solidFill>
            </a:endParaRPr>
          </a:p>
        </p:txBody>
      </p:sp>
      <p:pic>
        <p:nvPicPr>
          <p:cNvPr id="20482" name="Picture 2" descr="C:\Documents and Settings\Александра\Рабочий стол\dobrie_de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276872"/>
            <a:ext cx="6120680" cy="41130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6696744" cy="864096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«Твори добро»</a:t>
            </a:r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899592" y="1484784"/>
            <a:ext cx="7416824" cy="2088232"/>
          </a:xfrm>
        </p:spPr>
        <p:txBody>
          <a:bodyPr>
            <a:normAutofit fontScale="70000" lnSpcReduction="20000"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Моя цель: </a:t>
            </a:r>
            <a:endParaRPr lang="ru-RU" sz="4000" b="1" dirty="0">
              <a:solidFill>
                <a:srgbClr val="00B050"/>
              </a:solidFill>
            </a:endParaRPr>
          </a:p>
          <a:p>
            <a:pPr lvl="0"/>
            <a:r>
              <a:rPr lang="ru-RU" sz="2800" b="1" dirty="0" smtClean="0">
                <a:solidFill>
                  <a:schemeClr val="tx1"/>
                </a:solidFill>
                <a:latin typeface="+mj-lt"/>
              </a:rPr>
              <a:t>- </a:t>
            </a:r>
            <a:r>
              <a:rPr lang="ru-RU" sz="2800" b="1" dirty="0">
                <a:solidFill>
                  <a:schemeClr val="tx1"/>
                </a:solidFill>
                <a:latin typeface="+mj-lt"/>
              </a:rPr>
              <a:t>оказать социальную помощь и психологическую поддержку одиноким и престарелым </a:t>
            </a:r>
            <a:r>
              <a:rPr lang="ru-RU" sz="2800" b="1" dirty="0" smtClean="0">
                <a:solidFill>
                  <a:schemeClr val="tx1"/>
                </a:solidFill>
                <a:latin typeface="+mj-lt"/>
              </a:rPr>
              <a:t>людям муниципального образования Приморско-Ахтарского района;</a:t>
            </a:r>
            <a:endParaRPr lang="ru-RU" sz="2800" b="1" dirty="0">
              <a:solidFill>
                <a:schemeClr val="tx1"/>
              </a:solidFill>
              <a:latin typeface="+mj-lt"/>
            </a:endParaRPr>
          </a:p>
          <a:p>
            <a:pPr lvl="0"/>
            <a:r>
              <a:rPr lang="ru-RU" sz="2800" b="1" dirty="0" smtClean="0">
                <a:solidFill>
                  <a:schemeClr val="tx1"/>
                </a:solidFill>
                <a:latin typeface="+mj-lt"/>
              </a:rPr>
              <a:t>- укрепить </a:t>
            </a:r>
            <a:r>
              <a:rPr lang="ru-RU" sz="2800" b="1" dirty="0">
                <a:solidFill>
                  <a:schemeClr val="tx1"/>
                </a:solidFill>
                <a:latin typeface="+mj-lt"/>
              </a:rPr>
              <a:t>духовную связь между людьми разных поколений.</a:t>
            </a:r>
          </a:p>
          <a:p>
            <a:r>
              <a:rPr lang="ru-RU" sz="2800" b="1" u="sng" dirty="0">
                <a:solidFill>
                  <a:schemeClr val="tx1"/>
                </a:solidFill>
              </a:rPr>
              <a:t> </a:t>
            </a:r>
            <a:endParaRPr lang="ru-RU" sz="28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2051" name="Picture 3" descr="C:\Documents and Settings\Александра\Рабочий стол\136903838245675-i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3284984"/>
            <a:ext cx="4752528" cy="31069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6330"/>
          </a:xfrm>
        </p:spPr>
        <p:txBody>
          <a:bodyPr>
            <a:noAutofit/>
          </a:bodyPr>
          <a:lstStyle/>
          <a:p>
            <a:r>
              <a:rPr lang="ru-RU" sz="2800" dirty="0"/>
              <a:t> </a:t>
            </a:r>
            <a:r>
              <a:rPr lang="ru-RU" sz="2800" b="1" dirty="0" smtClean="0">
                <a:solidFill>
                  <a:srgbClr val="00B050"/>
                </a:solidFill>
              </a:rPr>
              <a:t>Моя задача: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000" b="1" dirty="0"/>
              <a:t>    –  актуализация лучших моральных </a:t>
            </a:r>
            <a:r>
              <a:rPr lang="ru-RU" sz="2000" b="1" dirty="0" smtClean="0"/>
              <a:t>качеств -доброты</a:t>
            </a:r>
            <a:r>
              <a:rPr lang="ru-RU" sz="2000" b="1" dirty="0"/>
              <a:t>, сочувствия, деятельной помощи и поддержки тех, кто сегодня отторгнут своими родными и близкими, оказался в трудной жизненной ситуации и, возможно, потерял веру в общество</a:t>
            </a:r>
            <a:r>
              <a:rPr lang="ru-RU" sz="2400" b="1" dirty="0"/>
              <a:t>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348880"/>
            <a:ext cx="5724128" cy="42930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888830"/>
            <a:ext cx="839812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7625" fontAlgn="base">
              <a:spcAft>
                <a:spcPct val="0"/>
              </a:spcAf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ea typeface="Times New Roman" pitchFamily="18" charset="0"/>
              </a:rPr>
              <a:t>Добровольчество-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это, прежде всего, способность человека </a:t>
            </a:r>
            <a:b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</a:b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откликаться на чужую боль, стремление бескорыстно помогать старшему поколению.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9459" name="Picture 3" descr="C:\Documents and Settings\Александра\Рабочий стол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988840"/>
            <a:ext cx="5832648" cy="4032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sz="2000" b="1" dirty="0"/>
              <a:t>Работа волонтёра практически всегда требует полной душевной отдачи, терпения, такта. Менталитет нашего народа таков, что просить всё- кажется неприличным. При этом крайне важно, чтобы добровольная помощь отвечала истинным потребностям нуждающегося, в том числе пожилым людям.</a:t>
            </a:r>
            <a:br>
              <a:rPr lang="ru-RU" sz="2000" b="1" dirty="0"/>
            </a:br>
            <a:endParaRPr lang="ru-RU" sz="2000" b="1" dirty="0"/>
          </a:p>
        </p:txBody>
      </p:sp>
      <p:pic>
        <p:nvPicPr>
          <p:cNvPr id="23554" name="Picture 2" descr="C:\Documents and Settings\Александра\Рабочий стол\136903838245675-i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772816"/>
            <a:ext cx="6690320" cy="46510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2722314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B050"/>
                </a:solidFill>
              </a:rPr>
              <a:t>Отчет о проделанной работе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Я </a:t>
            </a:r>
            <a:r>
              <a:rPr lang="ru-RU" sz="2200" b="1" dirty="0"/>
              <a:t>волонтер. Уже не первый год посещаю пожилых людей,  нуждающихся в помощи. Они узнают меня, очень ждут и всегда рады меня видеть.</a:t>
            </a:r>
            <a:br>
              <a:rPr lang="ru-RU" sz="2200" b="1" dirty="0"/>
            </a:br>
            <a:r>
              <a:rPr lang="ru-RU" sz="2200" b="1" dirty="0"/>
              <a:t>Пожилым одиноким людям в первую очередь важна психологическая поддержка и общение. Очень важно найти общий язык с престарелыми людьми, объективно оценить ситуацию ,найти реальные пути решения проблем.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072" y="2852936"/>
            <a:ext cx="4915520" cy="36866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200" b="1" dirty="0"/>
              <a:t>Не редко пенсионеры нуждаются в физической поддержке. Часто я помогаю в уборке домовладения и прилегающей к нему территории. Они всегда очень искренне радуются и стараются как могут отблагодарить.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17410" name="Picture 2" descr="C:\Documents and Settings\Александра\Рабочий стол\ПУ 73 0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844824"/>
            <a:ext cx="7128823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b="1" dirty="0" smtClean="0"/>
              <a:t>Мое </a:t>
            </a:r>
            <a:r>
              <a:rPr lang="ru-RU" sz="2200" b="1" dirty="0"/>
              <a:t>дело доставляет мне радость и душевное удовольствие. Пока у меня будет возможность, я буду приходить и помогать этим милым и искренним старушкам и старикам.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8434" name="Picture 2" descr="C:\Documents and Settings\Александра\Рабочий стол\DSC_01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772816"/>
            <a:ext cx="4536504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ru-RU" sz="2200" b="1" dirty="0" smtClean="0"/>
              <a:t> </a:t>
            </a:r>
            <a:r>
              <a:rPr lang="ru-RU" sz="2200" b="1" dirty="0"/>
              <a:t>Надо научиться серьёзно относится к своей жизни, </a:t>
            </a:r>
            <a:br>
              <a:rPr lang="ru-RU" sz="2200" b="1" dirty="0"/>
            </a:br>
            <a:r>
              <a:rPr lang="ru-RU" sz="2200" b="1" dirty="0"/>
              <a:t> контролировать свои потребности и желания. Надо выработать в себе уважение к </a:t>
            </a:r>
            <a:br>
              <a:rPr lang="ru-RU" sz="2200" b="1" dirty="0"/>
            </a:br>
            <a:r>
              <a:rPr lang="ru-RU" sz="2200" b="1" dirty="0"/>
              <a:t>пожилым людям. </a:t>
            </a:r>
            <a:endParaRPr lang="ru-RU" dirty="0"/>
          </a:p>
        </p:txBody>
      </p:sp>
      <p:pic>
        <p:nvPicPr>
          <p:cNvPr id="4" name="Picture 1" descr="C:\Documents and Settings\Александра\Рабочий стол\images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204864"/>
            <a:ext cx="6048672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145</Words>
  <Application>Microsoft Office PowerPoint</Application>
  <PresentationFormat>Экран (4:3)</PresentationFormat>
  <Paragraphs>17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Comic Sans MS</vt:lpstr>
      <vt:lpstr>Times New Roman</vt:lpstr>
      <vt:lpstr>Тема Office</vt:lpstr>
      <vt:lpstr>Помощь пожилым людям</vt:lpstr>
      <vt:lpstr>«Твори добро»</vt:lpstr>
      <vt:lpstr> Моя задача:     –  актуализация лучших моральных качеств -доброты, сочувствия, деятельной помощи и поддержки тех, кто сегодня отторгнут своими родными и близкими, оказался в трудной жизненной ситуации и, возможно, потерял веру в общество. </vt:lpstr>
      <vt:lpstr>Добровольчество-  это, прежде всего, способность человека  откликаться на чужую боль, стремление бескорыстно помогать старшему поколению.</vt:lpstr>
      <vt:lpstr>Работа волонтёра практически всегда требует полной душевной отдачи, терпения, такта. Менталитет нашего народа таков, что просить всё- кажется неприличным. При этом крайне важно, чтобы добровольная помощь отвечала истинным потребностям нуждающегося, в том числе пожилым людям. </vt:lpstr>
      <vt:lpstr>Отчет о проделанной работе Я волонтер. Уже не первый год посещаю пожилых людей,  нуждающихся в помощи. Они узнают меня, очень ждут и всегда рады меня видеть. Пожилым одиноким людям в первую очередь важна психологическая поддержка и общение. Очень важно найти общий язык с престарелыми людьми, объективно оценить ситуацию ,найти реальные пути решения проблем. </vt:lpstr>
      <vt:lpstr>Не редко пенсионеры нуждаются в физической поддержке. Часто я помогаю в уборке домовладения и прилегающей к нему территории. Они всегда очень искренне радуются и стараются как могут отблагодарить. </vt:lpstr>
      <vt:lpstr>  Мое дело доставляет мне радость и душевное удовольствие. Пока у меня будет возможность, я буду приходить и помогать этим милым и искренним старушкам и старикам. </vt:lpstr>
      <vt:lpstr> Надо научиться серьёзно относится к своей жизни,   контролировать свои потребности и желания. Надо выработать в себе уважение к  пожилым людям. </vt:lpstr>
      <vt:lpstr>Каждый человек должен научиться любить людей и тогда  пожилые люди увидят, мир немного по-иному и им захочется рассказать об этом. В нашем случае начало положено… </vt:lpstr>
      <vt:lpstr>Выводы: Выявлены престарелые люди, особо нуждающиеся в  нашей, в первую очередь психологической, поддержке .  Ведётся  работа по оказанию помощи (социальной, психологической, бытовой)  нуждающимся гражданам.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Помощь пожилым людям</dc:title>
  <dc:creator>ODM</dc:creator>
  <cp:lastModifiedBy>Антон Буховко</cp:lastModifiedBy>
  <cp:revision>22</cp:revision>
  <dcterms:created xsi:type="dcterms:W3CDTF">2014-10-19T05:51:59Z</dcterms:created>
  <dcterms:modified xsi:type="dcterms:W3CDTF">2017-05-23T14:18:14Z</dcterms:modified>
</cp:coreProperties>
</file>