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1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9F5930-F469-461F-8DEE-34D35F87A7A2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A62862-BCE7-4799-BE4B-355CA77C4F2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Портрет ветерана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5115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ортрет ветерана\dip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329"/>
            <a:ext cx="3948223" cy="55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портрет ветерана\dip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960440" cy="55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1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«</a:t>
            </a:r>
            <a:r>
              <a:rPr lang="ru-RU" sz="3000" dirty="0" smtClean="0"/>
              <a:t>Портрет ветерана»- уникальный проект Ивановского художественного училища им. Малютина совместно с ивановским военным госпиталем.</a:t>
            </a:r>
          </a:p>
          <a:p>
            <a:r>
              <a:rPr lang="ru-RU" sz="3000" dirty="0" smtClean="0"/>
              <a:t> В рамках проекта наши студенты посещают ивановский госпиталь для ветеранов войн и делают графические и живописные портреты </a:t>
            </a:r>
            <a:r>
              <a:rPr lang="ru-RU" sz="3000" dirty="0" err="1" smtClean="0"/>
              <a:t>портреты</a:t>
            </a:r>
            <a:r>
              <a:rPr lang="ru-RU" sz="3000" dirty="0" smtClean="0"/>
              <a:t> пожилых людей. </a:t>
            </a:r>
          </a:p>
          <a:p>
            <a:r>
              <a:rPr lang="ru-RU" sz="3000" dirty="0" smtClean="0"/>
              <a:t>Во время общения мы не только развиваем свой художественный талант, но и общаясь с такими людьми мы духовно </a:t>
            </a:r>
            <a:r>
              <a:rPr lang="ru-RU" sz="3000" dirty="0" err="1" smtClean="0"/>
              <a:t>обогощаемся</a:t>
            </a:r>
            <a:r>
              <a:rPr lang="ru-RU" sz="3000" dirty="0" smtClean="0"/>
              <a:t> </a:t>
            </a:r>
          </a:p>
          <a:p>
            <a:r>
              <a:rPr lang="ru-RU" sz="3000" dirty="0" smtClean="0"/>
              <a:t>Рассказы ветеранов помогают сохранить нашу историю </a:t>
            </a:r>
            <a:endParaRPr lang="ru-RU" sz="3000" dirty="0"/>
          </a:p>
          <a:p>
            <a:r>
              <a:rPr lang="ru-RU" sz="2800" dirty="0"/>
              <a:t>К тому же за 3 года реализации данного проекта сотрудники госпиталя отмечают, что данные встречи идут на пользу, находящиеся на лечение ветераны быстрее поправляются, и к тому же для них большая радость получить впервые жизни свой портрет и показать его своим родственникам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Некоторые ветераны, которые находятся на лечении или реабилитации в таких местах как госпиталь, приезжают туда не из города, а из поселков и деревень Ивановской области и для них получить в подарок портрет является приятной неожиданностью.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369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о проекте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0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Показать ветеранам, что они не забыты и что молодое поколение  интересуется историей их жизни, историей нашей страны.</a:t>
            </a:r>
          </a:p>
          <a:p>
            <a:r>
              <a:rPr lang="ru-RU" dirty="0" smtClean="0"/>
              <a:t>Улучшить эмоциональное состояние ветеранов, как пациентов, способствовать их скорейшему выздоровлению.</a:t>
            </a:r>
          </a:p>
          <a:p>
            <a:r>
              <a:rPr lang="ru-RU" dirty="0" smtClean="0"/>
              <a:t> Выразить </a:t>
            </a:r>
            <a:r>
              <a:rPr lang="ru-RU" dirty="0"/>
              <a:t>представителям старшего поколения глубокое уважение, сказать им теплые слова благодарности за их добросовестный труд и огромный жизненный </a:t>
            </a:r>
            <a:r>
              <a:rPr lang="ru-RU" dirty="0" smtClean="0"/>
              <a:t>опыт.</a:t>
            </a:r>
          </a:p>
          <a:p>
            <a:r>
              <a:rPr lang="ru-RU" dirty="0" smtClean="0"/>
              <a:t>Повысить социальную активность студентов художественного училища.</a:t>
            </a:r>
          </a:p>
          <a:p>
            <a:r>
              <a:rPr lang="ru-RU" dirty="0" smtClean="0"/>
              <a:t>Развитие культурного </a:t>
            </a:r>
            <a:r>
              <a:rPr lang="ru-RU" dirty="0" err="1" smtClean="0"/>
              <a:t>волонтерства</a:t>
            </a:r>
            <a:r>
              <a:rPr lang="ru-RU" dirty="0"/>
              <a:t> </a:t>
            </a:r>
            <a:r>
              <a:rPr lang="ru-RU" dirty="0" smtClean="0"/>
              <a:t>на территории города Иваново.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цели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14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227112"/>
            <a:ext cx="8219256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Фотоотчеты о работе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7" y="980728"/>
            <a:ext cx="3835812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время проекта создано порядка 380 портретов ветеранов силами 60 студентов-волонтеров. В акции приняли порядка 250 ветеранов. </a:t>
            </a:r>
            <a:r>
              <a:rPr lang="ru-RU" dirty="0" smtClean="0"/>
              <a:t>В 2018 году планируется поднять число работ до 1000, а число ветеранов до 250</a:t>
            </a:r>
            <a:endParaRPr lang="ru-RU" dirty="0"/>
          </a:p>
        </p:txBody>
      </p:sp>
      <p:pic>
        <p:nvPicPr>
          <p:cNvPr id="1026" name="Picture 2" descr="F:\портрет ветерана\Фото\фото\_64OlV_2Jm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964289" cy="29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портрет ветерана\Фото\фото\ACiFpJJgz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30" y="4049070"/>
            <a:ext cx="3023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же планируется повысить число студентов волонтеров до 100 человек, а по завершению реализации проекта будут организованы около 5 выставок в разных точках города Иваново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3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ортрет ветерана\DSC_3864-32ab7ad2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86" y="3259620"/>
            <a:ext cx="5365756" cy="35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05064"/>
            <a:ext cx="3034680" cy="23069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2018 году был получен грант на реализацию проекта, он дал возможность развить проект еще больше и поднять его на уровень выше </a:t>
            </a:r>
            <a:endParaRPr lang="ru-RU" dirty="0"/>
          </a:p>
        </p:txBody>
      </p:sp>
      <p:pic>
        <p:nvPicPr>
          <p:cNvPr id="2050" name="Picture 2" descr="F:\портрет ветерана\DSC_3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3863"/>
            <a:ext cx="5064202" cy="36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92461" y="548680"/>
            <a:ext cx="3119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</a:rPr>
              <a:t>В Ивановской области </a:t>
            </a:r>
            <a:r>
              <a:rPr lang="ru-RU" sz="2800" dirty="0" smtClean="0">
                <a:solidFill>
                  <a:prstClr val="white"/>
                </a:solidFill>
              </a:rPr>
              <a:t>проект реализуется </a:t>
            </a:r>
            <a:r>
              <a:rPr lang="ru-RU" sz="2800" dirty="0">
                <a:solidFill>
                  <a:prstClr val="white"/>
                </a:solidFill>
              </a:rPr>
              <a:t>уже на протяжении двух лет</a:t>
            </a:r>
          </a:p>
        </p:txBody>
      </p:sp>
    </p:spTree>
    <p:extLst>
      <p:ext uri="{BB962C8B-B14F-4D97-AF65-F5344CB8AC3E}">
        <p14:creationId xmlns:p14="http://schemas.microsoft.com/office/powerpoint/2010/main" val="410480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ртрет ветерана\Фото\фото\DSC_3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8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ортрет ветерана\Фото\фото\QxiHSC1KUo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6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Благодарности студентам, принявшим участие в реализации проекта</a:t>
            </a:r>
            <a:endParaRPr lang="ru-RU" sz="2800" dirty="0"/>
          </a:p>
        </p:txBody>
      </p:sp>
      <p:pic>
        <p:nvPicPr>
          <p:cNvPr id="7170" name="Picture 2" descr="F:\портрет ветерана\aleksee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435720" cy="48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ортрет ветерана\be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49155" cy="48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2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ортрет ветерана\bol-3165794a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8" y="692696"/>
            <a:ext cx="384042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ортрет ветерана\chi-64fa68ad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2378"/>
            <a:ext cx="3895712" cy="55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13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ртрет ветерана.pptm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Портрет ветерана.pptm1</Template>
  <TotalTime>73</TotalTime>
  <Words>335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Портрет ветерана.pptm1</vt:lpstr>
      <vt:lpstr>Портрет ветерана</vt:lpstr>
      <vt:lpstr>Немного о проекте </vt:lpstr>
      <vt:lpstr>Основные цели проекта </vt:lpstr>
      <vt:lpstr>Фотоотчеты о работе проекта</vt:lpstr>
      <vt:lpstr>Презентация PowerPoint</vt:lpstr>
      <vt:lpstr>Презентация PowerPoint</vt:lpstr>
      <vt:lpstr>Презентация PowerPoint</vt:lpstr>
      <vt:lpstr>Благодарности студентам, принявшим участие в реализации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ветерана</dc:title>
  <dc:creator>BSV</dc:creator>
  <cp:lastModifiedBy>BSV</cp:lastModifiedBy>
  <cp:revision>7</cp:revision>
  <dcterms:created xsi:type="dcterms:W3CDTF">2017-09-21T16:55:46Z</dcterms:created>
  <dcterms:modified xsi:type="dcterms:W3CDTF">2018-04-26T18:04:54Z</dcterms:modified>
</cp:coreProperties>
</file>