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70" r:id="rId2"/>
    <p:sldId id="256" r:id="rId3"/>
    <p:sldId id="286" r:id="rId4"/>
    <p:sldId id="287" r:id="rId5"/>
    <p:sldId id="293" r:id="rId6"/>
    <p:sldId id="288" r:id="rId7"/>
    <p:sldId id="289" r:id="rId8"/>
    <p:sldId id="290" r:id="rId9"/>
    <p:sldId id="291" r:id="rId10"/>
    <p:sldId id="285" r:id="rId11"/>
    <p:sldId id="271" r:id="rId12"/>
    <p:sldId id="292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668" y="-3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03F2E-8C7F-4D95-9720-0DB1C6754160}" type="datetimeFigureOut">
              <a:rPr lang="ru-RU" smtClean="0"/>
              <a:pPr/>
              <a:t>05.01.2004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BB5F5-7087-4492-A0DC-4C51272FD8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66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BB5F5-7087-4492-A0DC-4C51272FD87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6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6F2D-90A8-4623-BE7A-E2A7892F9675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3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ACE-278B-4BFD-8A9F-EEBA1B8FDA72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82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2B-39C5-4F95-9BB7-71BE658B335B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59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897C-7200-4C89-AD9F-AD71B7D17418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13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560-6DEA-49CB-8985-6F0B82575ACA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2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2BC2-C128-461D-8DAF-431AF9604739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E07F-F703-4AE7-8058-8A55748B33C9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68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F57A-CA7C-444C-B8E7-8E26D368FC54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58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761-9B98-4259-B755-862419F264D0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49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A334-8D83-42EB-A1EB-35A7E37DFFE2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20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EB4-0210-4F50-A708-A4C6A09D298A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40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E976-1F10-4FEB-AC14-DFAB74B38160}" type="datetime1">
              <a:rPr lang="ru-RU" smtClean="0"/>
              <a:pPr/>
              <a:t>05.01.2004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40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yuid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бюджетное учреждение 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«Средняя общеобразовательная школа № 5 Лесозаводского городского округа»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Спектр\Desktop\портфолио проекта дети цветы жизни\рисунки\Bezimeni-1_kopiya_copy3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784" y="2483768"/>
            <a:ext cx="3992477" cy="4596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908721" y="1727877"/>
            <a:ext cx="5381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Портфолио проекта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656" y="7190074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Руководители:</a:t>
            </a:r>
          </a:p>
          <a:p>
            <a:pPr algn="just"/>
            <a:r>
              <a:rPr lang="ru-RU" sz="1600" dirty="0" err="1" smtClean="0"/>
              <a:t>Малярук</a:t>
            </a:r>
            <a:r>
              <a:rPr lang="ru-RU" sz="1600" dirty="0" smtClean="0"/>
              <a:t> Наталья Валерьевна, заместитель директора по УВР,</a:t>
            </a:r>
          </a:p>
          <a:p>
            <a:pPr algn="just"/>
            <a:r>
              <a:rPr lang="ru-RU" sz="1600" dirty="0" smtClean="0"/>
              <a:t>Тарасова Оксана Александровна, </a:t>
            </a:r>
            <a:r>
              <a:rPr lang="ru-RU" sz="1600" dirty="0"/>
              <a:t>заместитель директора по УВР</a:t>
            </a:r>
            <a:r>
              <a:rPr lang="ru-RU" sz="1600" dirty="0" smtClean="0"/>
              <a:t>,</a:t>
            </a:r>
          </a:p>
          <a:p>
            <a:pPr algn="just"/>
            <a:r>
              <a:rPr lang="ru-RU" sz="1600" dirty="0" smtClean="0"/>
              <a:t>Трушков Игорь Михайлович, руководитель </a:t>
            </a:r>
            <a:r>
              <a:rPr lang="ru-RU" sz="1600" dirty="0" err="1" smtClean="0"/>
              <a:t>велоклуба</a:t>
            </a:r>
            <a:r>
              <a:rPr lang="ru-RU" sz="1600" dirty="0" smtClean="0"/>
              <a:t> «Алмаз».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36063" y="8526284"/>
            <a:ext cx="1857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Лесозаводск 2015-2016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2656" y="25152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2656" y="8925566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2656" y="251520"/>
            <a:ext cx="0" cy="867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97352" y="251520"/>
            <a:ext cx="0" cy="867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8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-99392" y="-20078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6712" y="2051720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над проектом.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Второй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этап.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955" y="3059832"/>
            <a:ext cx="6048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Внеклассное мероприятие для учащихся 1-х классов «Посвящение в пешеходы».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Конкурс рисунков среди учащихся начальных классов «Знаем правила движенья, как таблицу умноженья».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Социальная акция «Дети – цветы жизни».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Участие во Всероссийском конкурсе_____________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Подготовка команды к городскому конкурсу знатоков дорожного движения «Безопасное колесо».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Беседы для учащихся начальной школы по сознательному и ответственному выполнению ПДД.</a:t>
            </a:r>
          </a:p>
          <a:p>
            <a:pPr marL="342900" indent="-342900">
              <a:buAutoNum type="arabicPeriod"/>
            </a:pPr>
            <a:r>
              <a:rPr lang="ru-RU" dirty="0" smtClean="0"/>
              <a:t>Внеклассное мероприятие «История ПДД».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Социальная акция «Безопасный путь домой».</a:t>
            </a:r>
          </a:p>
          <a:p>
            <a:pPr marL="342900" indent="-342900">
              <a:buAutoNum type="arabicPeriod"/>
            </a:pPr>
            <a:r>
              <a:rPr lang="ru-RU" dirty="0" smtClean="0"/>
              <a:t>Участие в общероссийской акции «Урок безопасности для детей и родителей (подготовка детей к зимним каникулам)». Проведение творческой мастерской для учащихся начальной школы «Новогодняя открытка».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92696" y="2195736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 Проведение </a:t>
            </a:r>
            <a:r>
              <a:rPr lang="ru-RU" dirty="0"/>
              <a:t>профилактических занятий в 1-11 классах в рамках федеральной целевой программы «Повышение безопасности дорожного движения в 2013-2020 годах».</a:t>
            </a:r>
          </a:p>
          <a:p>
            <a:r>
              <a:rPr lang="ru-RU" dirty="0" smtClean="0"/>
              <a:t>11. Изготовление индивидуальных маршрутов безопасной дороги из дома в школу для каждого ученика.</a:t>
            </a:r>
          </a:p>
          <a:p>
            <a:r>
              <a:rPr lang="ru-RU" dirty="0" smtClean="0"/>
              <a:t>12. Подготовка к </a:t>
            </a:r>
            <a:r>
              <a:rPr lang="ru-RU" dirty="0" smtClean="0"/>
              <a:t>внеклассному мероприятию в </a:t>
            </a:r>
            <a:r>
              <a:rPr lang="ru-RU" dirty="0" smtClean="0"/>
              <a:t>рамках проекта «Добрая дорога детства».</a:t>
            </a:r>
          </a:p>
          <a:p>
            <a:r>
              <a:rPr lang="ru-RU" dirty="0" smtClean="0"/>
              <a:t>13. Разработка программы для отряда ЮИД на 2016-2017 учебный год по предотвращению детского дорожно-транспортного травматизма «Добрая дорога детства».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8680" y="197971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Провели внеклассное мероприятие для первоклассников «Посвящение в пешеходы».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67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73493" y="2051720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Провели конкурс </a:t>
            </a:r>
            <a:r>
              <a:rPr lang="ru-RU" dirty="0"/>
              <a:t>рисунков среди учащихся начальных классов «Знаем правила движенья, как таблицу умноженья».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4704" y="205172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Социальная акция «Дети – цветы жизни».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6672" y="1907704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Помощь в подготовке </a:t>
            </a:r>
            <a:r>
              <a:rPr lang="ru-RU" dirty="0"/>
              <a:t>команды </a:t>
            </a:r>
            <a:r>
              <a:rPr lang="ru-RU" dirty="0" smtClean="0"/>
              <a:t>школы к </a:t>
            </a:r>
            <a:r>
              <a:rPr lang="ru-RU" dirty="0"/>
              <a:t>городскому конкурсу знатоков дорожного движения «Безопасное колесо</a:t>
            </a:r>
            <a:r>
              <a:rPr lang="ru-RU" dirty="0" smtClean="0"/>
              <a:t>».</a:t>
            </a:r>
          </a:p>
          <a:p>
            <a:pPr algn="ctr"/>
            <a:endParaRPr lang="ru-RU" dirty="0"/>
          </a:p>
          <a:p>
            <a:pPr marL="342900" indent="-342900" algn="just">
              <a:buAutoNum type="arabicPeriod"/>
            </a:pPr>
            <a:r>
              <a:rPr lang="ru-RU" dirty="0" smtClean="0"/>
              <a:t>Вместе учили Правила дорожного движения.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Помогали в технических вопросах.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0688" y="1907704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Беседы для учащихся начальной школы по сознательному и ответственному выполнению ПДД.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0688" y="1979712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Внеклассное мероприятие «История ПДД».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48680" y="197971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Социальная акция «Безопасный путь домой».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48680" y="190770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Участие в общероссийской акции «Урок безопасности для детей и родителей (подготовка детей к зимним каникулам)». Проведение творческой мастерской для учащихся начальной школы «Новогодняя открытка».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12776" y="197971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 над проектом.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этап. Подготовительный.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80" y="3419872"/>
            <a:ext cx="59766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Определение актуальности темы, предложение идеи детям о предстоящем проекте.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Исследование ЗУН учащихся по теме проекта, формулировка проблемы.</a:t>
            </a:r>
          </a:p>
          <a:p>
            <a:pPr marL="342900" indent="-342900">
              <a:buAutoNum type="arabicPeriod"/>
            </a:pPr>
            <a:r>
              <a:rPr lang="ru-RU" dirty="0"/>
              <a:t>Опрос и анкетирование </a:t>
            </a:r>
            <a:r>
              <a:rPr lang="ru-RU" dirty="0" smtClean="0"/>
              <a:t>родителей учащихся 1-х классов «Взрослые и дети на улицах города».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Выявление проблемы, выдвижение гипотез, анализ ситуации.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Обзор источников и анализ статистических данных об основных причинах детского дорожно-транспортного травматизма (ДДТТ).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Накопление методических материалов, разработок, рекомендаций по теме проекта.</a:t>
            </a:r>
          </a:p>
          <a:p>
            <a:pPr marL="342900" indent="-342900">
              <a:buAutoNum type="arabicPeriod"/>
            </a:pPr>
            <a:r>
              <a:rPr lang="ru-RU" dirty="0" smtClean="0"/>
              <a:t>«Мозговой штурм</a:t>
            </a:r>
            <a:r>
              <a:rPr lang="ru-RU" dirty="0" smtClean="0"/>
              <a:t>».  Распределение </a:t>
            </a:r>
            <a:r>
              <a:rPr lang="ru-RU" dirty="0" smtClean="0"/>
              <a:t>ролей в проекте.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65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0688" y="1964100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Проведение профилактических занятий в 1-11 классах в рамках федеральной целевой программы «Повышение безопасности дорожного движения в 2013-2020 годах».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0688" y="197971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Изготовление индивидуальных маршрутов безопасной дороги из дома в школу для каждого ученика.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92696" y="1979712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Подготовка к </a:t>
            </a:r>
            <a:r>
              <a:rPr lang="ru-RU" dirty="0" smtClean="0"/>
              <a:t>внеклассному мероприятию в </a:t>
            </a:r>
            <a:r>
              <a:rPr lang="ru-RU" dirty="0"/>
              <a:t>рамках проекта «Добрая дорога </a:t>
            </a:r>
            <a:r>
              <a:rPr lang="ru-RU" dirty="0" smtClean="0"/>
              <a:t>детства».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2696" y="2411760"/>
            <a:ext cx="56166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u="sng" dirty="0" smtClean="0"/>
              <a:t>Приложение 1.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Публикации в средствах массовой информации.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36912" y="211031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Первый сбор.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80728" y="7308304"/>
            <a:ext cx="485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Предлагаем  детям  принять участие в проекте.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9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0688" y="2051720"/>
            <a:ext cx="5677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Анализируем  результаты опроса и анкетирования родителей учащихся 1-х классов по теме: «Взрослые и дети на улицах города».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9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8680" y="205172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Результаты опроса и анкетирования </a:t>
            </a:r>
          </a:p>
          <a:p>
            <a:pPr algn="ctr"/>
            <a:r>
              <a:rPr lang="ru-RU" dirty="0" smtClean="0"/>
              <a:t>родителей первоклассников.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67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4664" y="212372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Проводим анализ статистических данных  об основных причинах детского дорожно-транспортного травматизма.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9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4664" y="1979712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накопления методических материалов, разработок, рекомендаций по теме проекта «Добрая дорога детства» прошли регистрацию отряда «Юный инспектор дорожного движения» во ВСЕРОССИЙСКОМ СООБЩЕСТВЕ </a:t>
            </a:r>
            <a:r>
              <a:rPr lang="ru-RU" dirty="0"/>
              <a:t>ОТРЯДОВ ЮНЫХ ИНСПЕКТОРОВ </a:t>
            </a:r>
            <a:r>
              <a:rPr lang="ru-RU" dirty="0" smtClean="0"/>
              <a:t>ДВИЖЕНИЯ 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yuid.ru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06" t="18073" r="33857" b="10882"/>
          <a:stretch/>
        </p:blipFill>
        <p:spPr>
          <a:xfrm>
            <a:off x="567692" y="3600989"/>
            <a:ext cx="5813636" cy="442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99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2656" y="226774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Распределили роли в проекте.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994754"/>
              </p:ext>
            </p:extLst>
          </p:nvPr>
        </p:nvGraphicFramePr>
        <p:xfrm>
          <a:off x="390207" y="3070384"/>
          <a:ext cx="6077585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230"/>
                <a:gridCol w="2307531"/>
                <a:gridCol w="332682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№/п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 участника проектной группы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Роль в проектной группе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+mj-lt"/>
                          <a:ea typeface="Times New Roman"/>
                        </a:rPr>
                        <a:t>Бакин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 Даниил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Участник социальных акций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Засядько Ростислав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Участник социальных акций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+mj-lt"/>
                          <a:ea typeface="Times New Roman"/>
                        </a:rPr>
                        <a:t>Китаенко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 Егор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Консультант по ПДД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Костромина Дарья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Статист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Крутякова Алина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Социолог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Мазняк Валерия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Оформитель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Никитин Александр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Социолог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Примак Анна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Лектор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Ризун Калина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Статист 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/>
                        </a:rPr>
                        <a:t>Скирута Дарья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Лектор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Трушков Иван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</a:rPr>
                        <a:t>Фотограф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99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242" r="15586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9200" y="8212960"/>
            <a:ext cx="1296144" cy="618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8680" y="2195736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Вывод: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В результате анализа статистических данных и результатов опроса и анкетирования родителей мы выяснили, что 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2271" y="7020272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КАК РЕШИТЬ ПРОБЛЕМУ?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3067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682</Words>
  <Application>Microsoft Office PowerPoint</Application>
  <PresentationFormat>Экран (4:3)</PresentationFormat>
  <Paragraphs>129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Муниципальное общеобразовательное бюджетное учреждение  «Средняя общеобразовательная школа № 5 Лесозаводского городского округа»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Admin</cp:lastModifiedBy>
  <cp:revision>19</cp:revision>
  <dcterms:created xsi:type="dcterms:W3CDTF">2015-12-23T09:25:21Z</dcterms:created>
  <dcterms:modified xsi:type="dcterms:W3CDTF">2004-01-04T15:46:44Z</dcterms:modified>
</cp:coreProperties>
</file>