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5" r:id="rId5"/>
    <p:sldId id="275" r:id="rId6"/>
    <p:sldId id="276" r:id="rId7"/>
    <p:sldId id="261" r:id="rId8"/>
    <p:sldId id="266" r:id="rId9"/>
    <p:sldId id="26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3F4"/>
    <a:srgbClr val="37A3C9"/>
    <a:srgbClr val="EB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06" y="132"/>
      </p:cViewPr>
      <p:guideLst>
        <p:guide orient="horz" pos="2160"/>
        <p:guide pos="2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44FE0-CAEE-4176-BAF3-0C74D1C2FBF8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A534E-D9EB-40C0-8A09-69EE7E8C7F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A534E-D9EB-40C0-8A09-69EE7E8C7F1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A534E-D9EB-40C0-8A09-69EE7E8C7F1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4">
                <a:lumMod val="20000"/>
                <a:lumOff val="80000"/>
              </a:schemeClr>
            </a:gs>
            <a:gs pos="43000">
              <a:schemeClr val="accent3">
                <a:lumMod val="20000"/>
                <a:lumOff val="80000"/>
              </a:schemeClr>
            </a:gs>
            <a:gs pos="26300">
              <a:schemeClr val="accent3">
                <a:lumMod val="20000"/>
                <a:lumOff val="80000"/>
              </a:schemeClr>
            </a:gs>
            <a:gs pos="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00FA-4980-4B49-98CC-691CAF4FD995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7B20F-9FC8-4DA8-820B-E56F1CD8EE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8312" y="2708920"/>
            <a:ext cx="3595688" cy="343737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3000" i="1" dirty="0">
                <a:solidFill>
                  <a:schemeClr val="accent3">
                    <a:lumMod val="50000"/>
                  </a:schemeClr>
                </a:solidFill>
              </a:rPr>
              <a:t>«Пусть мы не сможем спасти всех, кого бы нам хотелось.</a:t>
            </a:r>
          </a:p>
          <a:p>
            <a:r>
              <a:rPr lang="ru-RU" sz="3000" i="1" dirty="0">
                <a:solidFill>
                  <a:schemeClr val="accent3">
                    <a:lumMod val="50000"/>
                  </a:schemeClr>
                </a:solidFill>
              </a:rPr>
              <a:t> Но мы спасем намного больше, чем те, кто даже не пытается...».</a:t>
            </a:r>
            <a:endParaRPr lang="en-US" sz="3000" i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3000" i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3000" i="1" dirty="0">
                <a:solidFill>
                  <a:schemeClr val="accent3">
                    <a:lumMod val="50000"/>
                  </a:schemeClr>
                </a:solidFill>
              </a:rPr>
              <a:t>Сэр Питер Скотт </a:t>
            </a:r>
          </a:p>
        </p:txBody>
      </p:sp>
      <p:pic>
        <p:nvPicPr>
          <p:cNvPr id="5" name="Picture 4" descr="10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63" y="2564904"/>
            <a:ext cx="5237754" cy="3925452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4F70D0-F4D8-4975-95B2-CA7A133DA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altLang="ru-RU" dirty="0"/>
            </a:b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</a:t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помощь бездомным животным «Потеряшки г. Сергиев Посад»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 Henri Pfr - Summer Memories (Mp3Goo.ru)">
            <a:hlinkClick r:id="" action="ppaction://media"/>
            <a:extLst>
              <a:ext uri="{FF2B5EF4-FFF2-40B4-BE49-F238E27FC236}">
                <a16:creationId xmlns:a16="http://schemas.microsoft.com/office/drawing/2014/main" id="{EB8D67DE-A1B4-46EB-B6E0-DCE0092E5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68" y="6490356"/>
            <a:ext cx="403376" cy="403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2845B5-45A7-41FA-A790-F5F148D23ACD}"/>
              </a:ext>
            </a:extLst>
          </p:cNvPr>
          <p:cNvSpPr txBox="1"/>
          <p:nvPr/>
        </p:nvSpPr>
        <p:spPr>
          <a:xfrm>
            <a:off x="0" y="1818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улицы города Сергиев Посад и Сергиево-Посадского района силами волонтеров забрали сотни безнадзорных животных. Животные социализированы, привиты, пристроены в семьи либо пока ожидают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временных передержках.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премии Губернатора Московской области «Наше Подмосковье» в 2014-2018 г., а также Национальная премия добрых дел «Сможем вместе» от социально-аналитической газеты «Аргументы недели» в 2015 г. позволяют волонтерскому движению двигаться дальше более активно, ведь некоммерческому волонтерскому движению очень сложно справиться с постоянным потоком несчастных животных с улицы.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Огромному количеству животных еще очень нужна наша помощь!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рава, текст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F9326B79-98D4-4008-899E-775BE59D91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8" y="3140969"/>
            <a:ext cx="4881205" cy="369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064" y="45907"/>
            <a:ext cx="82618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Снизить количество бездомных животных в г. Сергиев Посад и Сергиево-Посадском районе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Помочь обрести дом животным, оказавшимся на улице в связи с разными обстоятельствами, а часто и по вине людей, помочь всем потерявшимся животным быстрее вернуться домой.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развитию у людей чувства сопереживания к животным, оказавшимся в трудной ситуации и вызвать желание помочь им.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Установить в г. Сергиев Посад памятник - копилку бездомным животным, предназначенный для сбора пожертвований горожан для бездомных животных. </a:t>
            </a:r>
          </a:p>
          <a:p>
            <a:endParaRPr lang="ru-RU" dirty="0"/>
          </a:p>
        </p:txBody>
      </p:sp>
      <p:pic>
        <p:nvPicPr>
          <p:cNvPr id="3" name="Рисунок 2" descr="Изображение выглядит как человек, собака,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41653B6-9C47-4202-A559-0ADFBCB85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5"/>
            <a:ext cx="4868132" cy="383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6069" y="267335"/>
            <a:ext cx="8703632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лет назад в нашем городе зародилось волонтерское движение в помощь бездомным животным «Потеряшки г.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 Посад».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люди-волонтеры с добрыми сердцами спасают огромное количество бездомных и потерявшихся животных. Ведь к сожалению, хозяева есть не у всех четвероногих друзей. Грязные, голодные, больные, израненные, замерзшие – в таком состоянии забирают животных с улиц наши волонтеры. Бездомных собак и кошек волонтеры лечат, стерилизуют и подыскивают для них дом.</a:t>
            </a:r>
          </a:p>
        </p:txBody>
      </p:sp>
      <p:pic>
        <p:nvPicPr>
          <p:cNvPr id="2" name="Picture 1" descr="5_WBPIT4Cd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2691765"/>
            <a:ext cx="2890520" cy="3735705"/>
          </a:xfrm>
          <a:prstGeom prst="rect">
            <a:avLst/>
          </a:prstGeom>
        </p:spPr>
      </p:pic>
      <p:pic>
        <p:nvPicPr>
          <p:cNvPr id="3" name="Picture 2" descr="sxcXao55V7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320" y="2297430"/>
            <a:ext cx="2935605" cy="4403725"/>
          </a:xfrm>
          <a:prstGeom prst="rect">
            <a:avLst/>
          </a:prstGeom>
        </p:spPr>
      </p:pic>
      <p:pic>
        <p:nvPicPr>
          <p:cNvPr id="5" name="Picture 4" descr="WJf2cDUbk9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925" y="2691765"/>
            <a:ext cx="3150235" cy="361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080" y="4359275"/>
            <a:ext cx="869061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животных, которым необходима помощь не прекращается ни на день, в связи с этим затраты на корм, лечение, вакцинирование и стерилизацию очень высоки. Финансовое и материальное обеспечение производится за счёт собственных средств волонтеров и добровольных пожертвований неравнодушных людей города Сергиев Посад и Сергиево-Посадского района, поэтому волонтеры стараются при любой возможности проводить различные благотворительные мероприятия, направленные на помощь волонтерскому движению. </a:t>
            </a:r>
          </a:p>
          <a:p>
            <a:endParaRPr lang="ru-RU" dirty="0"/>
          </a:p>
        </p:txBody>
      </p:sp>
      <p:pic>
        <p:nvPicPr>
          <p:cNvPr id="2" name="Picture 1" descr="u98tZAjk4a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273050"/>
            <a:ext cx="3246755" cy="4063365"/>
          </a:xfrm>
          <a:prstGeom prst="rect">
            <a:avLst/>
          </a:prstGeom>
        </p:spPr>
      </p:pic>
      <p:pic>
        <p:nvPicPr>
          <p:cNvPr id="4" name="Picture 3" descr="1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" y="250825"/>
            <a:ext cx="5477510" cy="410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2845B5-45A7-41FA-A790-F5F148D23ACD}"/>
              </a:ext>
            </a:extLst>
          </p:cNvPr>
          <p:cNvSpPr txBox="1"/>
          <p:nvPr/>
        </p:nvSpPr>
        <p:spPr>
          <a:xfrm>
            <a:off x="179512" y="260648"/>
            <a:ext cx="8964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волонтерского движения «Потеряшки г. Сергиев Посад»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мае ежегодно волонтерами движения проводится Фестиваль-выставка «Ищу друга». При поддержке Администрации Сергиево-Посадского района в городском парке «Скитские пруды» разворачивается благотворительный концерт и ярмарка, проходит выставка подопечных животных группы. Поздравить «Потеряшек» приезжает кинологический центр «Верный друг», и уже по доброй традиции перед гостями выступают четвероногие артисты. Приезжают и  волонтеры с подопечными собаками из других городов. Творческие коллективы г. Сергиев Посад и других городов помогают в организации благотворительного концерта, а коммерческие организации - в проведении благотворительной лотереи. СМИ и различные интернет-сообщества г. Сергиев Посад выступают информационными партнерами мероприятия. В качестве подарков гости мероприятия приносят корм, аксессуары и лекарственные средства для животных.</a:t>
            </a:r>
            <a:r>
              <a:rPr lang="ru-RU" dirty="0"/>
              <a:t> </a:t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собака, человек, внешний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0D449FC0-D873-4CE0-B40F-39105B5A0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4" y="3686893"/>
            <a:ext cx="4756658" cy="3171105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трава, внеш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5A4A7D11-7BDD-44ED-B1CD-D867EA9D6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52" y="3686894"/>
            <a:ext cx="4029169" cy="31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2845B5-45A7-41FA-A790-F5F148D23ACD}"/>
              </a:ext>
            </a:extLst>
          </p:cNvPr>
          <p:cNvSpPr txBox="1"/>
          <p:nvPr/>
        </p:nvSpPr>
        <p:spPr>
          <a:xfrm>
            <a:off x="179512" y="260648"/>
            <a:ext cx="89644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 совместно с библиотекой им. А.С.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Горловского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акция «Коробка добра». Неравнодушные читатели приносят огромное количество корма и всего необходимого для кошек и собак, находящихся на обеспечении волонтеров.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 волонтеры участвуют в праздничной программе, посвященной Дню знаний, организованной ДК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Ю.А.Гагарина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всегда дети с радостью приветствуют подопечных животных, фотографируются и заряжаются от них позитивом и добром.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волонтерское движение «Потеряшки» принимает участие в празднике «Широкая масленица» в городском парке «Скитские пруды».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художественной галерее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АртБаza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проведена благотворительная фотовыставка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PeopleforAnimals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, а благодаря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ArtPartyGallery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проведена благотворительная арт-вечеринка «Дружок»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собака, человек, земля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C32AE16-1D6B-459B-9513-2E22114A9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31" y="3020595"/>
            <a:ext cx="2620641" cy="3656708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обака, сидит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38D6CDB-9C5D-4345-B92B-0657DF8AF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0" y="3020595"/>
            <a:ext cx="5483991" cy="36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0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7010" y="-190975"/>
            <a:ext cx="253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012" y="254049"/>
            <a:ext cx="8245446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больше дошкольных и школьных образовательных учреждений оказывают помощь волонтерскому движению «Потеряшки г.Сергиев Посад».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небезразлична проблема бездомных животных! Они хотят животных,  готовы подарить им дом! Также дети с удовольствием принимают участие в выставке рисунков с подопечными группы.</a:t>
            </a:r>
          </a:p>
          <a:p>
            <a:endParaRPr lang="ru-RU" dirty="0"/>
          </a:p>
        </p:txBody>
      </p:sp>
      <p:pic>
        <p:nvPicPr>
          <p:cNvPr id="9" name="Picture 8" descr="t5KP-vznbh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737360"/>
            <a:ext cx="6854825" cy="491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670" y="5248275"/>
            <a:ext cx="872363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Волонтерами совместно со спортсменами города был организован благотворительный проект «Быть добрым – это сильно». Результатом стало создание социального ролика, призванного творить добро. </a:t>
            </a:r>
          </a:p>
        </p:txBody>
      </p:sp>
      <p:pic>
        <p:nvPicPr>
          <p:cNvPr id="5" name="Picture 4" descr="6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35" y="125095"/>
            <a:ext cx="6917055" cy="5444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27584" y="5445223"/>
            <a:ext cx="789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Идея была поддержана и участниками сообщества «МотоПосад.ру». Результатом стал следующий благотворительный проект «Быть добрым - это круто».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данному проекту смонтирован социальный ролик, призывающий брать животных из приютов.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  <p:pic>
        <p:nvPicPr>
          <p:cNvPr id="2" name="Picture 1" descr="7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7965"/>
            <a:ext cx="6912768" cy="5440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581</Words>
  <Application>Microsoft Office PowerPoint</Application>
  <PresentationFormat>Экран (4:3)</PresentationFormat>
  <Paragraphs>35</Paragraphs>
  <Slides>10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Волонтерское движение  в помощь бездомным животным «Потеряшки г. Сергиев Посад»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171337</dc:creator>
  <cp:lastModifiedBy>Алексей Карелин</cp:lastModifiedBy>
  <cp:revision>63</cp:revision>
  <dcterms:created xsi:type="dcterms:W3CDTF">2017-10-22T12:17:00Z</dcterms:created>
  <dcterms:modified xsi:type="dcterms:W3CDTF">2019-06-16T15:25:28Z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