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uk-8NoItA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2563544" cy="3395663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esktop\WBn-Z83IK9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19200"/>
            <a:ext cx="4981575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PeAtIrZH-i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534399" cy="48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https://vk.com/pmk_raduznyirodnikhttps://vk.com/pmk_raduznyirodnik</a:t>
            </a:r>
            <a:endParaRPr lang="ru-RU" dirty="0"/>
          </a:p>
        </p:txBody>
      </p:sp>
      <p:pic>
        <p:nvPicPr>
          <p:cNvPr id="4" name="Рисунок 3" descr="yn135CwTWl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33400"/>
            <a:ext cx="52578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nK_BLf6NQ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992533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UO_Xi9rnyQ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3721099" cy="662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OzZzi_rCBU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7299325" cy="4864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a6n6AvMcv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0075"/>
            <a:ext cx="8343900" cy="625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aYV2eTH1yZ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08025"/>
            <a:ext cx="8199967" cy="614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CtlBNA2SRZ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007" y="-107949"/>
            <a:ext cx="8623492" cy="5746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lLywANwJLX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4" y="114300"/>
            <a:ext cx="4543425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</cp:revision>
  <dcterms:created xsi:type="dcterms:W3CDTF">2018-06-29T22:46:43Z</dcterms:created>
  <dcterms:modified xsi:type="dcterms:W3CDTF">2018-06-29T22:56:10Z</dcterms:modified>
</cp:coreProperties>
</file>