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9" r:id="rId12"/>
    <p:sldId id="266" r:id="rId13"/>
    <p:sldId id="268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8AA74-FFF2-483A-B010-DACF4C0C9A28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5D1DD-A18D-4511-866A-CE4E9418A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38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D1DD-A18D-4511-866A-CE4E9418AF1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0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D1DD-A18D-4511-866A-CE4E9418AF1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617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5D1DD-A18D-4511-866A-CE4E9418AF1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3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F250-D2FF-432E-8804-D9FEB138F55C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B3C9BA7-421B-4155-9A4F-A2BF8A57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21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F250-D2FF-432E-8804-D9FEB138F55C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B3C9BA7-421B-4155-9A4F-A2BF8A57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85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F250-D2FF-432E-8804-D9FEB138F55C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B3C9BA7-421B-4155-9A4F-A2BF8A57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54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F250-D2FF-432E-8804-D9FEB138F55C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B3C9BA7-421B-4155-9A4F-A2BF8A57B05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1460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F250-D2FF-432E-8804-D9FEB138F55C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B3C9BA7-421B-4155-9A4F-A2BF8A57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04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F250-D2FF-432E-8804-D9FEB138F55C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9BA7-421B-4155-9A4F-A2BF8A57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66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F250-D2FF-432E-8804-D9FEB138F55C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9BA7-421B-4155-9A4F-A2BF8A57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295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F250-D2FF-432E-8804-D9FEB138F55C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9BA7-421B-4155-9A4F-A2BF8A57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126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D8F250-D2FF-432E-8804-D9FEB138F55C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B3C9BA7-421B-4155-9A4F-A2BF8A57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45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F250-D2FF-432E-8804-D9FEB138F55C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9BA7-421B-4155-9A4F-A2BF8A57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14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F250-D2FF-432E-8804-D9FEB138F55C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B3C9BA7-421B-4155-9A4F-A2BF8A57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91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F250-D2FF-432E-8804-D9FEB138F55C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9BA7-421B-4155-9A4F-A2BF8A57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31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F250-D2FF-432E-8804-D9FEB138F55C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9BA7-421B-4155-9A4F-A2BF8A57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64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F250-D2FF-432E-8804-D9FEB138F55C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9BA7-421B-4155-9A4F-A2BF8A57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7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F250-D2FF-432E-8804-D9FEB138F55C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9BA7-421B-4155-9A4F-A2BF8A57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70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F250-D2FF-432E-8804-D9FEB138F55C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9BA7-421B-4155-9A4F-A2BF8A57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45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F250-D2FF-432E-8804-D9FEB138F55C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9BA7-421B-4155-9A4F-A2BF8A57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6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8F250-D2FF-432E-8804-D9FEB138F55C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C9BA7-421B-4155-9A4F-A2BF8A57B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6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«Праздник в каждом доме»!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93773" y="4683330"/>
            <a:ext cx="4407925" cy="11216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Автор проекта:</a:t>
            </a:r>
          </a:p>
          <a:p>
            <a:r>
              <a:rPr lang="ru-RU" sz="2800" dirty="0" smtClean="0"/>
              <a:t>Гасанбекова Эльмира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599710" y="6262256"/>
            <a:ext cx="2133600" cy="459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Ростов, 2017 г.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82748" y="1722328"/>
            <a:ext cx="6814988" cy="7239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i="1" dirty="0" smtClean="0"/>
              <a:t>Социальный проект</a:t>
            </a:r>
            <a:endParaRPr lang="ru-RU" sz="4000" i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4384" y="135238"/>
            <a:ext cx="11651873" cy="323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Молодёжная общественная организация  Ростовского муниципального района Ярославской области  «</a:t>
            </a:r>
            <a:r>
              <a:rPr lang="en-US" sz="1600" dirty="0" smtClean="0"/>
              <a:t>Rebus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060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2" y="2336874"/>
            <a:ext cx="2490390" cy="48945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Кадровые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982158" y="2457022"/>
            <a:ext cx="2490391" cy="50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Материальные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380977" y="2452478"/>
            <a:ext cx="2490390" cy="489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Менторские</a:t>
            </a:r>
            <a:endParaRPr lang="ru-RU" dirty="0"/>
          </a:p>
        </p:txBody>
      </p:sp>
      <p:pic>
        <p:nvPicPr>
          <p:cNvPr id="2052" name="Picture 4" descr="http://www.vsehpozdravil.ru/res/files/postcards/4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6" b="97835" l="1305" r="996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9036"/>
            <a:ext cx="3643744" cy="29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.clipartfest.com/687134a5822f40af13d44d0e70a07c25_-be-a-mentor-clipart-mentor-clipart_530-3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423" y="3704537"/>
            <a:ext cx="2945534" cy="22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jpghoto.ru/img/picture/May/02/93d0b9c58abea3552d1c62a6ecdc027f/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5" y="3071166"/>
            <a:ext cx="2974148" cy="274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2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Финансирование</a:t>
            </a:r>
            <a:endParaRPr lang="ru-RU" dirty="0"/>
          </a:p>
        </p:txBody>
      </p:sp>
      <p:pic>
        <p:nvPicPr>
          <p:cNvPr id="1028" name="Picture 4" descr="http://www.playcast.ru/uploads/2016/09/09/1984665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4" y="4178843"/>
            <a:ext cx="1176188" cy="237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-fotki.yandex.ru/get/4713/4243123.2f/0_877ac_f719ddf0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357" y="1834166"/>
            <a:ext cx="1980009" cy="267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t17.privet.ru/lr/0919a5a826bde3e0b89d45a03cf14de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72" y="4315789"/>
            <a:ext cx="1857182" cy="24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laycast.ru/uploads/2017/03/04/2187593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366" y="2177064"/>
            <a:ext cx="1890182" cy="21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technostories.files.wordpress.com/2011/02/wizard-clr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418" y="2508539"/>
            <a:ext cx="3236185" cy="423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arsenaldv.ru/upload/iblock/ac8/ac8bff51d5ae094b40523b32cc01a3c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46" y="2464390"/>
            <a:ext cx="1892272" cy="370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ages.easyfreeclipart.com/1357/confetti-clipart-clipart-best-1357196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95" y="3926095"/>
            <a:ext cx="3037359" cy="253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4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628" t="4261" r="23197" b="28856"/>
          <a:stretch/>
        </p:blipFill>
        <p:spPr>
          <a:xfrm>
            <a:off x="1661123" y="2095994"/>
            <a:ext cx="7977682" cy="446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проекта: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844342" y="2645257"/>
            <a:ext cx="2814042" cy="3533869"/>
            <a:chOff x="471055" y="2189018"/>
            <a:chExt cx="1219200" cy="199505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71055" y="3006436"/>
              <a:ext cx="1219200" cy="1177637"/>
            </a:xfrm>
            <a:prstGeom prst="rect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r>
                <a:rPr lang="ru-RU" dirty="0" smtClean="0"/>
                <a:t>ГКУ </a:t>
              </a:r>
              <a:r>
                <a:rPr lang="ru-RU" dirty="0"/>
                <a:t>СО ЯО СРЦ «</a:t>
              </a:r>
              <a:r>
                <a:rPr lang="ru-RU" dirty="0" smtClean="0"/>
                <a:t>Огонёк</a:t>
              </a:r>
              <a:endParaRPr lang="ru-RU" dirty="0"/>
            </a:p>
            <a:p>
              <a:pPr algn="ctr"/>
              <a:endParaRPr lang="ru-RU" dirty="0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>
              <a:off x="471055" y="2189018"/>
              <a:ext cx="1219200" cy="706582"/>
            </a:xfrm>
            <a:prstGeom prst="triangl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828997" y="2645257"/>
            <a:ext cx="2814042" cy="3533869"/>
            <a:chOff x="471055" y="2189018"/>
            <a:chExt cx="1219200" cy="199505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71055" y="3006436"/>
              <a:ext cx="1219200" cy="1177637"/>
            </a:xfrm>
            <a:prstGeom prst="rect">
              <a:avLst/>
            </a:prstGeom>
            <a:ln w="28575">
              <a:solidFill>
                <a:schemeClr val="bg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r>
                <a:rPr lang="ru-RU" dirty="0"/>
                <a:t>МУ КЦСОН </a:t>
              </a:r>
              <a:r>
                <a:rPr lang="ru-RU" dirty="0" smtClean="0"/>
                <a:t>Радуга</a:t>
              </a:r>
              <a:endParaRPr lang="ru-RU" dirty="0"/>
            </a:p>
            <a:p>
              <a:pPr algn="ctr"/>
              <a:endParaRPr lang="ru-RU" dirty="0"/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>
              <a:off x="471055" y="2189018"/>
              <a:ext cx="1219200" cy="706582"/>
            </a:xfrm>
            <a:prstGeom prst="triangle">
              <a:avLst/>
            </a:prstGeom>
            <a:ln w="28575">
              <a:solidFill>
                <a:schemeClr val="bg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754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8442" y="2850077"/>
            <a:ext cx="8144134" cy="1007319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263" y="670099"/>
            <a:ext cx="4197011" cy="11587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Идея проекта: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974" y="2311074"/>
            <a:ext cx="11188536" cy="13425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Организация и проведение </a:t>
            </a:r>
            <a:r>
              <a:rPr lang="ru-RU" sz="3200" dirty="0" err="1" smtClean="0"/>
              <a:t>аниматорской</a:t>
            </a:r>
            <a:r>
              <a:rPr lang="ru-RU" sz="3200" dirty="0" smtClean="0"/>
              <a:t> программы в День </a:t>
            </a:r>
            <a:r>
              <a:rPr lang="ru-RU" sz="3200" dirty="0" smtClean="0"/>
              <a:t>рождения </a:t>
            </a:r>
            <a:r>
              <a:rPr lang="ru-RU" sz="3200" dirty="0" smtClean="0"/>
              <a:t>воспитанников социальных учреждений.</a:t>
            </a:r>
            <a:endParaRPr lang="ru-RU" sz="3200" dirty="0"/>
          </a:p>
        </p:txBody>
      </p:sp>
      <p:pic>
        <p:nvPicPr>
          <p:cNvPr id="1034" name="Picture 10" descr="http://jenncas.com/Portfolio%20JavaScript-130/countdown/images/cake-present-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32" y="3325869"/>
            <a:ext cx="3982192" cy="329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lipartix.com/wp-content/uploads/2016/04/Free-birthday-free-clipart-birthday-cake-birthday-cak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24" y="3653631"/>
            <a:ext cx="3273633" cy="280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1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934" y="784092"/>
            <a:ext cx="6612832" cy="1080938"/>
          </a:xfrm>
        </p:spPr>
        <p:txBody>
          <a:bodyPr/>
          <a:lstStyle/>
          <a:p>
            <a:r>
              <a:rPr lang="ru-RU" sz="4400" dirty="0" smtClean="0"/>
              <a:t>Актуальность</a:t>
            </a:r>
            <a:r>
              <a:rPr lang="ru-RU" dirty="0" smtClean="0"/>
              <a:t> </a:t>
            </a:r>
            <a:r>
              <a:rPr lang="ru-RU" sz="4400" dirty="0" smtClean="0"/>
              <a:t>проекта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250" y="3180159"/>
            <a:ext cx="5601726" cy="28050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ГКУ СО ЯО СРЦ «Росинка»;</a:t>
            </a:r>
          </a:p>
          <a:p>
            <a:r>
              <a:rPr lang="ru-RU" dirty="0" smtClean="0"/>
              <a:t>ГКУ СО ЯО СРЦ «Огонёк»;</a:t>
            </a:r>
          </a:p>
          <a:p>
            <a:r>
              <a:rPr lang="ru-RU" dirty="0" smtClean="0"/>
              <a:t>МУ КЦСОН Радуга;</a:t>
            </a:r>
          </a:p>
          <a:p>
            <a:r>
              <a:rPr lang="ru-RU" dirty="0" smtClean="0"/>
              <a:t>ГОУ ЯО Семибратовский интернат;</a:t>
            </a:r>
          </a:p>
          <a:p>
            <a:r>
              <a:rPr lang="ru-RU" dirty="0" smtClean="0"/>
              <a:t>ГОУ ЯО </a:t>
            </a:r>
            <a:r>
              <a:rPr lang="ru-RU" dirty="0" err="1" smtClean="0"/>
              <a:t>Климатинский</a:t>
            </a:r>
            <a:r>
              <a:rPr lang="ru-RU" dirty="0" smtClean="0"/>
              <a:t> детский дом;</a:t>
            </a:r>
          </a:p>
          <a:p>
            <a:r>
              <a:rPr lang="ru-RU" dirty="0" smtClean="0"/>
              <a:t>ГОУ ЯО Петровский детский дом;</a:t>
            </a:r>
          </a:p>
          <a:p>
            <a:r>
              <a:rPr lang="ru-RU" dirty="0" smtClean="0"/>
              <a:t>ГОУ ЯО Петровская школа-интернат;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702716" y="3180158"/>
            <a:ext cx="653143" cy="2805005"/>
          </a:xfrm>
          <a:prstGeom prst="rightBrace">
            <a:avLst>
              <a:gd name="adj1" fmla="val 8333"/>
              <a:gd name="adj2" fmla="val 5061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 4"/>
          <p:cNvSpPr/>
          <p:nvPr/>
        </p:nvSpPr>
        <p:spPr>
          <a:xfrm>
            <a:off x="6474177" y="4324371"/>
            <a:ext cx="995814" cy="51657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588309" y="4172819"/>
            <a:ext cx="4298016" cy="819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400" dirty="0" smtClean="0"/>
              <a:t>100 человек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40934" y="2107095"/>
            <a:ext cx="11236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Социальные учреждения на территории Ростовского муниципального района Ярославской области: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0561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008" y="729477"/>
            <a:ext cx="9613861" cy="1080938"/>
          </a:xfrm>
        </p:spPr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2133710"/>
            <a:ext cx="11364686" cy="1179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Оказать особое внимание воспитанникам социальных учреждений, оставшихся без попечения родителей в День </a:t>
            </a:r>
            <a:r>
              <a:rPr lang="ru-RU" sz="2800" dirty="0" smtClean="0"/>
              <a:t>рождения.</a:t>
            </a:r>
            <a:endParaRPr lang="ru-RU" sz="2800" dirty="0"/>
          </a:p>
        </p:txBody>
      </p:sp>
      <p:pic>
        <p:nvPicPr>
          <p:cNvPr id="1028" name="Picture 4" descr="http://www.vnd12.ru/uploads/posts/2016-05/1463553013_1459320863_1435042313_dosu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61" y="3144116"/>
            <a:ext cx="5854536" cy="329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4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://tayniymir.ru/wp-content/uploads/2016/12/17i584d9b5dce70e2.431407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599" y="2099366"/>
            <a:ext cx="8193974" cy="45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32" y="705727"/>
            <a:ext cx="9613861" cy="1080938"/>
          </a:xfrm>
        </p:spPr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432" y="2194370"/>
            <a:ext cx="8986193" cy="3838296"/>
          </a:xfrm>
        </p:spPr>
        <p:txBody>
          <a:bodyPr>
            <a:normAutofit/>
          </a:bodyPr>
          <a:lstStyle/>
          <a:p>
            <a:r>
              <a:rPr lang="ru-RU" dirty="0" smtClean="0"/>
              <a:t>Собрать инициативную команду;</a:t>
            </a:r>
          </a:p>
          <a:p>
            <a:r>
              <a:rPr lang="ru-RU" dirty="0" smtClean="0"/>
              <a:t>Наладить контакты с социальными учреждениями;</a:t>
            </a:r>
          </a:p>
          <a:p>
            <a:r>
              <a:rPr lang="ru-RU" dirty="0" smtClean="0"/>
              <a:t>Подготовить и провести праздничную программу;</a:t>
            </a:r>
          </a:p>
        </p:txBody>
      </p:sp>
    </p:spTree>
    <p:extLst>
      <p:ext uri="{BB962C8B-B14F-4D97-AF65-F5344CB8AC3E}">
        <p14:creationId xmlns:p14="http://schemas.microsoft.com/office/powerpoint/2010/main" val="18387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30" y="670101"/>
            <a:ext cx="9613861" cy="1080938"/>
          </a:xfrm>
        </p:spPr>
        <p:txBody>
          <a:bodyPr/>
          <a:lstStyle/>
          <a:p>
            <a:r>
              <a:rPr lang="ru-RU" dirty="0" smtClean="0"/>
              <a:t>Механизм реализации проекта: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79958" y="3305428"/>
            <a:ext cx="3063240" cy="6154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СРЦ «Огонёк»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03360" y="3305428"/>
            <a:ext cx="3063237" cy="6154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Радуга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293716" y="4084632"/>
            <a:ext cx="3282524" cy="1776287"/>
            <a:chOff x="152978" y="4807582"/>
            <a:chExt cx="3063237" cy="151204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52978" y="4807582"/>
              <a:ext cx="1446690" cy="6964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152978" y="5654609"/>
              <a:ext cx="1446690" cy="6650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1767263" y="5654609"/>
              <a:ext cx="1448952" cy="6650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1767263" y="4807582"/>
              <a:ext cx="1448952" cy="6964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8379959" y="4125749"/>
            <a:ext cx="3063240" cy="1637742"/>
            <a:chOff x="152978" y="4807582"/>
            <a:chExt cx="3063237" cy="151204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52978" y="4807582"/>
              <a:ext cx="1446690" cy="6964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152978" y="5654609"/>
              <a:ext cx="1446690" cy="6650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1767263" y="5654609"/>
              <a:ext cx="1448952" cy="6650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1767263" y="4807582"/>
              <a:ext cx="1448952" cy="6964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Овал 27"/>
          <p:cNvSpPr/>
          <p:nvPr/>
        </p:nvSpPr>
        <p:spPr>
          <a:xfrm>
            <a:off x="8653744" y="2277713"/>
            <a:ext cx="2515668" cy="82280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ответственный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4677144" y="2277713"/>
            <a:ext cx="2515668" cy="82280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ответственный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69992" y="2277714"/>
            <a:ext cx="3189274" cy="4383079"/>
            <a:chOff x="369992" y="2277714"/>
            <a:chExt cx="3189274" cy="4383079"/>
          </a:xfrm>
        </p:grpSpPr>
        <p:sp>
          <p:nvSpPr>
            <p:cNvPr id="7" name="Овал 6"/>
            <p:cNvSpPr/>
            <p:nvPr/>
          </p:nvSpPr>
          <p:spPr>
            <a:xfrm>
              <a:off x="700547" y="2277714"/>
              <a:ext cx="2515668" cy="822801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ответственный</a:t>
              </a:r>
              <a:endParaRPr lang="ru-RU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26762" y="3305428"/>
              <a:ext cx="3063237" cy="615408"/>
            </a:xfrm>
            <a:prstGeom prst="roundRect">
              <a:avLst/>
            </a:prstGeom>
            <a:ln w="2857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СРЦ «Росинка»</a:t>
              </a:r>
              <a:endParaRPr lang="ru-RU" dirty="0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369992" y="4084632"/>
              <a:ext cx="3189274" cy="1776287"/>
              <a:chOff x="152978" y="4807582"/>
              <a:chExt cx="3063237" cy="1512045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152978" y="4807582"/>
                <a:ext cx="1446690" cy="696472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Рабочий</a:t>
                </a:r>
              </a:p>
              <a:p>
                <a:pPr algn="ctr"/>
                <a:r>
                  <a:rPr lang="ru-RU" dirty="0" smtClean="0"/>
                  <a:t>план </a:t>
                </a:r>
                <a:endParaRPr lang="ru-RU" dirty="0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152978" y="5654609"/>
                <a:ext cx="1446690" cy="66501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праздник</a:t>
                </a:r>
                <a:endParaRPr lang="ru-RU" dirty="0"/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1767263" y="5654609"/>
                <a:ext cx="1448952" cy="66501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команда/</a:t>
                </a:r>
              </a:p>
              <a:p>
                <a:pPr algn="ctr"/>
                <a:r>
                  <a:rPr lang="ru-RU" dirty="0" smtClean="0"/>
                  <a:t>репетиция</a:t>
                </a:r>
                <a:endParaRPr lang="ru-RU" dirty="0"/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767263" y="4807582"/>
                <a:ext cx="1448952" cy="696472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Сценарий</a:t>
                </a:r>
              </a:p>
              <a:p>
                <a:pPr algn="ctr"/>
                <a:r>
                  <a:rPr lang="ru-RU" dirty="0" smtClean="0"/>
                  <a:t>праздника</a:t>
                </a:r>
                <a:endParaRPr lang="ru-RU" dirty="0"/>
              </a:p>
            </p:txBody>
          </p:sp>
        </p:grpSp>
        <p:sp>
          <p:nvSpPr>
            <p:cNvPr id="4" name="Прямоугольник с двумя скругленными противолежащими углами 3"/>
            <p:cNvSpPr/>
            <p:nvPr/>
          </p:nvSpPr>
          <p:spPr>
            <a:xfrm>
              <a:off x="426762" y="6078902"/>
              <a:ext cx="3063232" cy="581891"/>
            </a:xfrm>
            <a:prstGeom prst="round2Diag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Отчёт/статья/фотоотчёт</a:t>
              </a:r>
              <a:endParaRPr lang="ru-RU" dirty="0"/>
            </a:p>
          </p:txBody>
        </p:sp>
      </p:grp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8379962" y="6078901"/>
            <a:ext cx="3063236" cy="581891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Отчёт/статья/фотоотчёт</a:t>
            </a:r>
            <a:endParaRPr lang="ru-RU" dirty="0"/>
          </a:p>
        </p:txBody>
      </p:sp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4403360" y="6078902"/>
            <a:ext cx="3063236" cy="581891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Отчёт/статья/фотоотчёт</a:t>
            </a:r>
            <a:endParaRPr lang="ru-RU" dirty="0"/>
          </a:p>
        </p:txBody>
      </p:sp>
      <p:sp>
        <p:nvSpPr>
          <p:cNvPr id="49" name="Развернутая стрелка 48"/>
          <p:cNvSpPr/>
          <p:nvPr/>
        </p:nvSpPr>
        <p:spPr>
          <a:xfrm rot="5400000">
            <a:off x="3168855" y="4871695"/>
            <a:ext cx="1216389" cy="342989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Стрелка вправо 51"/>
          <p:cNvSpPr/>
          <p:nvPr/>
        </p:nvSpPr>
        <p:spPr>
          <a:xfrm>
            <a:off x="1883101" y="4444732"/>
            <a:ext cx="148346" cy="2101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 flipH="1">
            <a:off x="1855841" y="5381368"/>
            <a:ext cx="175605" cy="2700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Рабочий план: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758" y="2265621"/>
            <a:ext cx="3384468" cy="4253932"/>
          </a:xfrm>
          <a:solidFill>
            <a:schemeClr val="bg1"/>
          </a:solidFill>
          <a:ln>
            <a:solidFill>
              <a:schemeClr val="bg1">
                <a:lumMod val="2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Подготовительный этап</a:t>
            </a:r>
          </a:p>
          <a:p>
            <a:r>
              <a:rPr lang="ru-RU" sz="2000" dirty="0" smtClean="0"/>
              <a:t>Сбор инициативной команды;</a:t>
            </a:r>
          </a:p>
          <a:p>
            <a:r>
              <a:rPr lang="ru-RU" sz="2000" dirty="0" smtClean="0"/>
              <a:t>Наработка сценариев;</a:t>
            </a:r>
          </a:p>
          <a:p>
            <a:r>
              <a:rPr lang="ru-RU" sz="2000" dirty="0"/>
              <a:t>Р</a:t>
            </a:r>
            <a:r>
              <a:rPr lang="ru-RU" sz="2000" dirty="0" smtClean="0"/>
              <a:t>абота с социальными учреждениями;</a:t>
            </a:r>
          </a:p>
          <a:p>
            <a:r>
              <a:rPr lang="ru-RU" sz="2000" dirty="0" smtClean="0"/>
              <a:t>Проработка календарного плана.</a:t>
            </a:r>
            <a:endParaRPr lang="ru-RU" sz="2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120737" y="2265621"/>
            <a:ext cx="3691245" cy="4253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Основной этап</a:t>
            </a:r>
          </a:p>
          <a:p>
            <a:pPr marL="0" indent="0" algn="ctr">
              <a:buNone/>
            </a:pPr>
            <a:endParaRPr lang="ru-RU" dirty="0" smtClean="0"/>
          </a:p>
          <a:p>
            <a:r>
              <a:rPr lang="ru-RU" sz="2000" dirty="0" smtClean="0"/>
              <a:t>Проведение репетиций, праздников;</a:t>
            </a:r>
          </a:p>
          <a:p>
            <a:r>
              <a:rPr lang="ru-RU" sz="2000" dirty="0" smtClean="0"/>
              <a:t>Составление отчётов, написание статей.</a:t>
            </a:r>
            <a:endParaRPr lang="ru-RU" sz="2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41475" y="2265621"/>
            <a:ext cx="3574473" cy="42539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Завершающий этап</a:t>
            </a:r>
          </a:p>
          <a:p>
            <a:pPr marL="0" indent="0" algn="ctr">
              <a:buNone/>
            </a:pPr>
            <a:endParaRPr lang="ru-RU" dirty="0" smtClean="0"/>
          </a:p>
          <a:p>
            <a:r>
              <a:rPr lang="ru-RU" sz="2000" dirty="0" smtClean="0"/>
              <a:t>Подведение итогов года, </a:t>
            </a:r>
          </a:p>
          <a:p>
            <a:r>
              <a:rPr lang="ru-RU" sz="2000" dirty="0" smtClean="0"/>
              <a:t>Выявление минусов и плюсов;</a:t>
            </a:r>
          </a:p>
          <a:p>
            <a:r>
              <a:rPr lang="ru-RU" sz="2000" dirty="0" smtClean="0"/>
              <a:t>Работа на перспективы проекта.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331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Календарный план: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338912" y="2559293"/>
            <a:ext cx="3525523" cy="4014500"/>
          </a:xfrm>
          <a:prstGeom prst="rect">
            <a:avLst/>
          </a:prstGeom>
          <a:ln w="19050">
            <a:solidFill>
              <a:schemeClr val="tx1"/>
            </a:solidFill>
            <a:prstDash val="lgDashDotDot"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u="sng" dirty="0" smtClean="0">
                <a:solidFill>
                  <a:schemeClr val="tx1">
                    <a:lumMod val="75000"/>
                  </a:schemeClr>
                </a:solidFill>
              </a:rPr>
              <a:t>2017 год: 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8 января;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19 февраля;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24 марта;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21 Апреля;</a:t>
            </a:r>
          </a:p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Май;</a:t>
            </a:r>
          </a:p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Июнь;</a:t>
            </a:r>
          </a:p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Июль;</a:t>
            </a:r>
          </a:p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Август;</a:t>
            </a:r>
          </a:p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Сентябрь;</a:t>
            </a:r>
          </a:p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Ноябрь;</a:t>
            </a:r>
          </a:p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Декабрь.</a:t>
            </a:r>
          </a:p>
          <a:p>
            <a:endParaRPr lang="ru-RU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26586" y="2559292"/>
            <a:ext cx="3525523" cy="4014501"/>
          </a:xfrm>
          <a:ln w="28575">
            <a:solidFill>
              <a:schemeClr val="bg1">
                <a:lumMod val="50000"/>
              </a:schemeClr>
            </a:solidFill>
            <a:prstDash val="lgDashDotDot"/>
          </a:ln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/>
              <a:t>2016 год: </a:t>
            </a:r>
          </a:p>
          <a:p>
            <a:r>
              <a:rPr lang="ru-RU" dirty="0" smtClean="0"/>
              <a:t>1 декабря;</a:t>
            </a:r>
          </a:p>
          <a:p>
            <a:r>
              <a:rPr lang="ru-RU" dirty="0" smtClean="0"/>
              <a:t>18 декабря;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727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Возможные риски: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Карантин в социальном учреждении;</a:t>
            </a:r>
          </a:p>
          <a:p>
            <a:r>
              <a:rPr lang="ru-RU" sz="2800" dirty="0" smtClean="0"/>
              <a:t>Внеплановое день рождение;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 descr="http://www.playing-field.ru/img/2015/051817/450120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5" b="96625" l="5378" r="94454">
                        <a14:backgroundMark x1="3025" y1="15875" x2="3025" y2="15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23564" y="2519673"/>
            <a:ext cx="3116524" cy="415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.bp.blogspot.com/-e0OeO0WtVpc/ViZyGUe0bdI/AAAAAAAABZU/3z04N2Bxx50/s1600/study%2Bpla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333" l="10000" r="90000">
                        <a14:backgroundMark x1="3000" y1="8667" x2="3000" y2="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7" t="54384" r="9927" b="5002"/>
          <a:stretch/>
        </p:blipFill>
        <p:spPr bwMode="auto">
          <a:xfrm>
            <a:off x="874285" y="3443828"/>
            <a:ext cx="7549279" cy="322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50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Другая 7">
      <a:dk1>
        <a:srgbClr val="422653"/>
      </a:dk1>
      <a:lt1>
        <a:srgbClr val="F5F0F8"/>
      </a:lt1>
      <a:dk2>
        <a:srgbClr val="E7E6F3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854DA6"/>
      </a:hlink>
      <a:folHlink>
        <a:srgbClr val="F5F0F8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1003</TotalTime>
  <Words>276</Words>
  <Application>Microsoft Office PowerPoint</Application>
  <PresentationFormat>Широкоэкранный</PresentationFormat>
  <Paragraphs>90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Берлин</vt:lpstr>
      <vt:lpstr>   «Праздник в каждом доме»!</vt:lpstr>
      <vt:lpstr>Идея проекта:</vt:lpstr>
      <vt:lpstr>Актуальность проекта:</vt:lpstr>
      <vt:lpstr>Цель проекта:</vt:lpstr>
      <vt:lpstr>Задачи проекта:</vt:lpstr>
      <vt:lpstr>Механизм реализации проекта:</vt:lpstr>
      <vt:lpstr>Рабочий план:</vt:lpstr>
      <vt:lpstr>Календарный план:</vt:lpstr>
      <vt:lpstr>Возможные риски:</vt:lpstr>
      <vt:lpstr>Ресурс проекта:</vt:lpstr>
      <vt:lpstr>Финансирование</vt:lpstr>
      <vt:lpstr>Ожидаемые результаты:</vt:lpstr>
      <vt:lpstr>Перспективы проекта: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Праздник в каждом доме!</dc:title>
  <dc:creator>MOLODEZH6</dc:creator>
  <cp:lastModifiedBy>MOLODEZH6</cp:lastModifiedBy>
  <cp:revision>56</cp:revision>
  <dcterms:created xsi:type="dcterms:W3CDTF">2016-12-30T16:23:08Z</dcterms:created>
  <dcterms:modified xsi:type="dcterms:W3CDTF">2017-05-11T11:21:31Z</dcterms:modified>
</cp:coreProperties>
</file>