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B092EB-B044-436B-A590-71C4F3884B3B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E5DF522-C62A-4742-99DD-C26186D4D5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7B327A-77DB-4544-BC4F-E323AD68E865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950B74-7849-42C3-97CC-53F3C283A0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017695-77FF-4111-B2B2-4085140EABA6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FA5FF4-70D1-48B0-A9C7-B5FA6C362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3F0CC6-FAD8-491A-AF71-91216F3C47C2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780CFF-D111-468F-AD31-843474EA0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D02875-D377-4970-BEC8-4DB329D732B0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F1C968-19F3-401F-BF62-7B14F070AC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4CCEC-C9C0-4878-9831-E6B2538CBA71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0EF92A-234F-4E54-99BE-3D7498F11A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E925DB-817F-4444-B086-CC95CE6C4F91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D0AE8F-24D5-49A6-846B-5FB197466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19BE2E-DFDE-415F-A9A0-71ED847E5D55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C0B07A-3EF2-4995-8C13-67489C9E93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165818-CEC5-40E0-91AE-86B92EAD7963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06C967-60EC-4E7D-949E-A1DDA32445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8E364F8-5CB5-4204-9CF1-15975FC8D200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7A16D2-C7FA-4E16-8232-0314D4C42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41B8766-3AF4-4ED1-8D21-F55BC0106CBF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F43871F-9A1E-40EA-B6DC-98A839CEBB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021E3A8-6D81-4360-B0BB-97F81373D30A}" type="datetimeFigureOut">
              <a:rPr lang="ru-RU" smtClean="0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8914DC5-8089-4EBE-8BDB-EEAE5CCF74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85728"/>
            <a:ext cx="8750331" cy="5929354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«Школьная спортивная площадка»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 проекта: Искусных Вероника Алексеевна, обучающаяся МБОУ им. Л.Н. Толстого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филиал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Астапово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5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5000660"/>
          </a:xfrm>
        </p:spPr>
        <p:txBody>
          <a:bodyPr>
            <a:normAutofit fontScale="92500" lnSpcReduction="10000"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Актуальность проекта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Изучив состояние здоровья школьников, проанализировав мнение детей и родителей, выяснилось, что школе с.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Астапово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необходима спортивная площадка. Актуальность выбранной темы очевидна. Значительные социально-культурные и социально- педагогические ресурсы в формировании гражданских, личностных качеств молодежи заложены в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сфере, которая является доминирующим элементом молодежной культуры, а неотъемлемой частью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деятельности является спорт. Усвоение культурных ценностей, познание нового, творчество, физкультура и спорт, путешествия – вот чем и еще многим другим может быть занят человек в свободное время.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Школе необходима спортивная площадка для того, чтобы создать условия для занятий физической культурой и спортом, проводить профилактику заболеваний, вредных привычек и правонарушений, а так же для проведения рационального досуга, поддержания высокой работоспособности.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приобретение спортивной площадки на территории школы с.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Астапово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Лев - Толстовского муниципального района для создания полноценных условий занятиями физической культурой и спортом детей и подростков</a:t>
            </a:r>
            <a:r>
              <a:rPr lang="ru-RU" sz="2400" dirty="0" smtClean="0"/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изучить состояние здоровья школьников.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учет в деятельности запросов, интересов и потребностей молодежного возраста в создании комфортной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культурно-досуговой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среды;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найти эффективную спонсорскую помощь в поддержку проекта и приобрести в течение года спортивную площадку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привлечь молодежь к активному отдыху и занятию спортом;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организация  досуга молодежи, проведение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оздоровительной и спортивно - массовой работы с детьми и подростками.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564360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5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Посещение учащимися школы, молодежи, местными жителями и гостями села спортивной площадки  за год в количестве 400 человек.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- оздоровительной и спортивно - массовых мероприятий с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молодежью за год.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Создание комфортной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культурно-досуговой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среды, в которой бы уютно себя почувствовали различные слои населения, учет в деятельности запросов, интересов и потребностей молодежного возраста, создание условий для массового занятия физкультурой и спортом не только в урочное, но и во внеурочное время – первостепенные задачи, которые стоят в настоящее время не только в нашей школе, но и в районе, в крае.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Ежегодное проведение спортивных мероприятий.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Публикации в средствах массовой информации.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478634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Критерием оценки эффективности проекта будет является большое количество детей и подростков, активно занимавшихся спортом.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оздоровительной и спортивно - массовой работы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молодежью за год.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рационального досуга, поддержания высокой работоспособности, профилактики заболеваний, вредных привычек и правонарушений,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а так же для проведения 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</a:rPr>
            </a:br>
            <a:r>
              <a:rPr lang="ru-RU" sz="4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ритерии оценки эффективности проекта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endParaRPr lang="ru-RU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Смета расходов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реализовать проект, необходима помощь взрослых в проведении сварочных работ и техника для доставки песка, опилок для прыжковой ямы. Кроме того, баскетбольную площадку необходимо заасфальтировать. Футбольное поле и волейбольную площадку мы сможем сделать сами, кроме того, сами можем отремонтировать, обновить и дополнить полосу препятствий. Во всём остальном необходима помощь со стороны администрации школы, села и района. Примерную смету расходов мы просчитали, она составила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136480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рублей. </a:t>
            </a: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5214974"/>
          </a:xfrm>
        </p:spPr>
        <p:txBody>
          <a:bodyPr>
            <a:normAutofit fontScale="90000"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ПРИМЕРНАЯ СМЕТА РАСХОДОВ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краска 4банки x280 = 1120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трубы (диаметр 110) 20 метров x250 = 5000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трубы (диаметр 50) 40 метров x250 = 10000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цемент 2мешка x380 = 760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карбид 20кг x40 = 800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кислород 1баллон x400 = 800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электроды 2пачки x400 = 800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асфальт 400 м² x200 = 8000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пиломатериал (тес) 1куб. x5500 =5500рублей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песок 1 машина x1500 = 1500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сварщика 4 часа x300 = 1200 рублей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транспортные расходы 1000 рублей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Площадка ГТО 100000 рублей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ИТОГО: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136480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468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 Критерии оценки эффективности проекта  </vt:lpstr>
      <vt:lpstr>Слайд 6</vt:lpstr>
      <vt:lpstr>    ПРИМЕРНАЯ СМЕТА РАСХОДОВ  краска 4банки x280 = 1120 рублей трубы (диаметр 110) 20 метров x250 = 5000 рублей трубы (диаметр 50) 40 метров x250 = 10000 рублей цемент 2мешка x380 = 760 рублей карбид 20кг x40 = 800 рублей кислород 1баллон x400 = 800 рублей электроды 2пачки x400 = 800 рублей асфальт 400 м² x200 = 8000 рублей пиломатериал (тес) 1куб. x5500 =5500рублей песок 1 машина x1500 = 1500 рублей работа сварщика 4 часа x300 = 1200 рублей транспортные расходы 1000 рублей  Площадка ГТО 100000 рублей ИТОГО: 136480 рублей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Grey Wolf</dc:creator>
  <cp:lastModifiedBy>юля</cp:lastModifiedBy>
  <cp:revision>37</cp:revision>
  <dcterms:created xsi:type="dcterms:W3CDTF">2014-03-31T17:40:15Z</dcterms:created>
  <dcterms:modified xsi:type="dcterms:W3CDTF">2018-02-28T17:41:13Z</dcterms:modified>
</cp:coreProperties>
</file>