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sldIdLst>
    <p:sldId id="256" r:id="rId2"/>
    <p:sldId id="257" r:id="rId3"/>
    <p:sldId id="269" r:id="rId4"/>
    <p:sldId id="275" r:id="rId5"/>
    <p:sldId id="276" r:id="rId6"/>
    <p:sldId id="282" r:id="rId7"/>
    <p:sldId id="278" r:id="rId8"/>
    <p:sldId id="279" r:id="rId9"/>
    <p:sldId id="280" r:id="rId10"/>
    <p:sldId id="277" r:id="rId11"/>
    <p:sldId id="273" r:id="rId12"/>
    <p:sldId id="274" r:id="rId13"/>
    <p:sldId id="271" r:id="rId14"/>
    <p:sldId id="260" r:id="rId15"/>
    <p:sldId id="261" r:id="rId16"/>
    <p:sldId id="259" r:id="rId17"/>
    <p:sldId id="262" r:id="rId18"/>
    <p:sldId id="264" r:id="rId19"/>
    <p:sldId id="267" r:id="rId20"/>
    <p:sldId id="283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CC35423-545C-4078-AA3C-84EB2297F3C5}">
          <p14:sldIdLst/>
        </p14:section>
        <p14:section name="Раздел без заголовка" id="{25EFA716-3A2F-48BE-B8A6-DAB01594DAFA}">
          <p14:sldIdLst>
            <p14:sldId id="256"/>
            <p14:sldId id="257"/>
            <p14:sldId id="269"/>
            <p14:sldId id="275"/>
            <p14:sldId id="276"/>
            <p14:sldId id="282"/>
            <p14:sldId id="278"/>
            <p14:sldId id="279"/>
            <p14:sldId id="280"/>
            <p14:sldId id="277"/>
            <p14:sldId id="273"/>
            <p14:sldId id="274"/>
            <p14:sldId id="271"/>
          </p14:sldIdLst>
        </p14:section>
        <p14:section name="Раздел без заголовка" id="{815820AD-EB84-4CD2-A9FA-30EFF88913DB}">
          <p14:sldIdLst>
            <p14:sldId id="260"/>
            <p14:sldId id="261"/>
            <p14:sldId id="259"/>
            <p14:sldId id="262"/>
            <p14:sldId id="264"/>
            <p14:sldId id="267"/>
            <p14:sldId id="283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81" d="100"/>
          <a:sy n="81" d="100"/>
        </p:scale>
        <p:origin x="-28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5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_____Microsoft_Excel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2060"/>
              </a:solidFill>
              <a:latin typeface="CentSchbkCyrill BT" panose="02040603050705020303" pitchFamily="18" charset="-52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 подопечных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1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1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39-4E39-9AE6-858AD142B67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2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2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39-4E39-9AE6-858AD142B67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3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3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39-4E39-9AE6-858AD142B67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4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4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439-4E39-9AE6-858AD142B676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30-50 лет</c:v>
                </c:pt>
                <c:pt idx="1">
                  <c:v>51-70 лет</c:v>
                </c:pt>
                <c:pt idx="2">
                  <c:v>71-90 лет</c:v>
                </c:pt>
                <c:pt idx="3">
                  <c:v>91-101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</c:v>
                </c:pt>
                <c:pt idx="1">
                  <c:v>0.35</c:v>
                </c:pt>
                <c:pt idx="2">
                  <c:v>0.45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439-4E39-9AE6-858AD142B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30" b="1" i="0" u="none" strike="noStrike" kern="1200" spc="0" baseline="0">
                <a:solidFill>
                  <a:srgbClr val="002060"/>
                </a:solidFill>
                <a:latin typeface="CentSchbkCyrill BT" panose="02040603050705020303" pitchFamily="18" charset="-52"/>
                <a:ea typeface="+mn-ea"/>
                <a:cs typeface="+mn-cs"/>
              </a:defRPr>
            </a:pPr>
            <a:r>
              <a:rPr lang="ru-RU" sz="2130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Возраст специалистов</a:t>
            </a:r>
            <a:endParaRPr lang="ru-RU" sz="2130" b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75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 добровольцев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7C-40F4-8A58-C40819F733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7C-40F4-8A58-C40819F733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7C-40F4-8A58-C40819F733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EE-49DB-97B1-C7FD2BD4A16B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8-25 лет</c:v>
                </c:pt>
                <c:pt idx="1">
                  <c:v>26-40 лет</c:v>
                </c:pt>
                <c:pt idx="2">
                  <c:v>41-60 лет</c:v>
                </c:pt>
                <c:pt idx="3">
                  <c:v>61-65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EE-49DB-97B1-C7FD2BD4A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30" b="0" i="0" u="none" strike="noStrike" kern="1200" spc="0" baseline="0">
                <a:solidFill>
                  <a:srgbClr val="002060"/>
                </a:solidFill>
                <a:latin typeface="CentSchbkCyrill BT" panose="02040603050705020303" pitchFamily="18" charset="-52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Количество специалистов</a:t>
            </a:r>
            <a:endParaRPr lang="ru-RU" sz="2000" b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возмездное оказание услуг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62-4B10-98DB-F6641DEC4C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волонтеры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62-4B10-98DB-F6641DEC4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gapDepth val="37"/>
        <c:shape val="cylinder"/>
        <c:axId val="108778240"/>
        <c:axId val="108779776"/>
        <c:axId val="0"/>
      </c:bar3DChart>
      <c:catAx>
        <c:axId val="10877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779776"/>
        <c:crosses val="autoZero"/>
        <c:auto val="1"/>
        <c:lblAlgn val="ctr"/>
        <c:lblOffset val="100"/>
        <c:noMultiLvlLbl val="0"/>
      </c:catAx>
      <c:valAx>
        <c:axId val="10877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77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rgbClr val="002060"/>
                </a:solidFill>
                <a:latin typeface="CentSchbkCyrill BT" panose="02040603050705020303" pitchFamily="18" charset="-52"/>
              </a:rPr>
              <a:t>Количество специалистов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возмездное оказание услуг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tint val="98000"/>
                    <a:satMod val="110000"/>
                    <a:lumMod val="104000"/>
                  </a:schemeClr>
                </a:gs>
                <a:gs pos="69000">
                  <a:schemeClr val="accent4">
                    <a:tint val="77000"/>
                    <a:shade val="88000"/>
                    <a:satMod val="130000"/>
                    <a:lumMod val="92000"/>
                  </a:schemeClr>
                </a:gs>
                <a:gs pos="100000">
                  <a:schemeClr val="accent4">
                    <a:tint val="77000"/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47</c:v>
                </c:pt>
                <c:pt idx="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67-4353-8FCF-53FAB9C61F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волонтеры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tint val="98000"/>
                    <a:satMod val="110000"/>
                    <a:lumMod val="104000"/>
                  </a:schemeClr>
                </a:gs>
                <a:gs pos="69000">
                  <a:schemeClr val="accent4">
                    <a:shade val="76000"/>
                    <a:shade val="88000"/>
                    <a:satMod val="130000"/>
                    <a:lumMod val="92000"/>
                  </a:schemeClr>
                </a:gs>
                <a:gs pos="100000">
                  <a:schemeClr val="accent4">
                    <a:shade val="76000"/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67-4353-8FCF-53FAB9C61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gapDepth val="19"/>
        <c:shape val="cylinder"/>
        <c:axId val="109709184"/>
        <c:axId val="109710720"/>
        <c:axId val="0"/>
      </c:bar3DChart>
      <c:catAx>
        <c:axId val="10970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710720"/>
        <c:crosses val="autoZero"/>
        <c:auto val="1"/>
        <c:lblAlgn val="ctr"/>
        <c:lblOffset val="100"/>
        <c:noMultiLvlLbl val="0"/>
      </c:catAx>
      <c:valAx>
        <c:axId val="10971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70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Количество подопечных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подопечные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</c:v>
                </c:pt>
                <c:pt idx="1">
                  <c:v>450</c:v>
                </c:pt>
                <c:pt idx="2">
                  <c:v>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4D2-4DCD-8521-501DD5286B8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767680"/>
        <c:axId val="110008192"/>
      </c:lineChart>
      <c:catAx>
        <c:axId val="1097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008192"/>
        <c:crosses val="autoZero"/>
        <c:auto val="1"/>
        <c:lblAlgn val="ctr"/>
        <c:lblOffset val="100"/>
        <c:noMultiLvlLbl val="0"/>
      </c:catAx>
      <c:valAx>
        <c:axId val="11000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76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Лист1!$A$2:$A$51</cx:f>
        <cx:lvl ptCount="50">
          <cx:pt idx="0">2017</cx:pt>
          <cx:pt idx="1">2018</cx:pt>
        </cx:lvl>
      </cx:strDim>
      <cx:numDim type="val">
        <cx:f>Лист1!$B$2:$B$51</cx:f>
        <cx:lvl ptCount="50" formatCode="Основной">
          <cx:pt idx="0">200</cx:pt>
          <cx:pt idx="1">450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 sz="2130" b="1">
                <a:solidFill>
                  <a:srgbClr val="002060"/>
                </a:solidFill>
                <a:latin typeface="CentSchbkCyrill BT" panose="02040603050705020303" pitchFamily="18" charset="-52"/>
                <a:ea typeface="CentSchbkCyrill BT" panose="02040603050705020303" pitchFamily="18" charset="-52"/>
                <a:cs typeface="CentSchbkCyrill BT" panose="02040603050705020303" pitchFamily="18" charset="-52"/>
              </a:defRPr>
            </a:pPr>
            <a:r>
              <a:rPr lang="ru-RU" sz="2130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Количество подопечных</a:t>
            </a:r>
            <a:endParaRPr lang="ru-RU" sz="2130" b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cx:rich>
      </cx:tx>
    </cx:title>
    <cx:plotArea>
      <cx:plotAreaRegion>
        <cx:series layoutId="clusteredColumn" uniqueId="{7863438F-4F60-4A9F-9C38-17E758E61B6D}">
          <cx:tx>
            <cx:txData>
              <cx:f>Лист1!$B$1</cx:f>
              <cx:v>Ряд 1</cx:v>
            </cx:txData>
          </cx:tx>
          <cx:dataLabels>
            <cx:visibility seriesName="0" categoryName="0" value="1"/>
          </cx:dataLabels>
          <cx:dataId val="0"/>
          <cx:layoutPr>
            <cx:aggregation/>
          </cx:layoutPr>
          <cx:axisId val="1"/>
        </cx:series>
        <cx:series layoutId="paretoLine" ownerIdx="0" uniqueId="{08D2BADF-787B-4CE3-96C6-57F5B4868FAE}">
          <cx:spPr>
            <a:ln>
              <a:noFill/>
            </a:ln>
          </cx:spPr>
          <cx:axisId val="2"/>
        </cx:series>
      </cx:plotAreaRegion>
      <cx:axis id="0">
        <cx:catScaling gapWidth="0"/>
        <cx:tickLabels/>
        <cx:numFmt formatCode="@" sourceLinked="0"/>
      </cx:axis>
      <cx:axis id="1">
        <cx:valScaling max="500"/>
        <cx:majorGridlines/>
        <cx:tickLabels/>
      </cx:axis>
      <cx:axis id="2">
        <cx:valScaling max="0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1T17:57:20.004" idx="1">
    <p:pos x="10" y="10"/>
    <p:text/>
    <p:extLst>
      <p:ext uri="{C676402C-5697-4E1C-873F-D02D1690AC5C}">
        <p15:threadingInfo xmlns="" xmlns:p15="http://schemas.microsoft.com/office/powerpoint/2012/main" timeZoneBias="-30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5DF4C-95B2-4164-8EB8-6E5ED6CBB07F}" type="doc">
      <dgm:prSet loTypeId="urn:microsoft.com/office/officeart/2008/layout/PictureGrid" loCatId="picture" qsTypeId="urn:microsoft.com/office/officeart/2005/8/quickstyle/simple3" qsCatId="simple" csTypeId="urn:microsoft.com/office/officeart/2005/8/colors/accent1_2" csCatId="accent1" phldr="1"/>
      <dgm:spPr/>
    </dgm:pt>
    <dgm:pt modelId="{262861EC-2913-4B7F-8110-C7F2041F04D1}">
      <dgm:prSet phldrT="[Текст]"/>
      <dgm:spPr/>
      <dgm:t>
        <a:bodyPr/>
        <a:lstStyle/>
        <a:p>
          <a:endParaRPr lang="ru-RU" dirty="0"/>
        </a:p>
      </dgm:t>
    </dgm:pt>
    <dgm:pt modelId="{B61D1A95-07DD-4285-A312-A53C6C2528AE}" type="parTrans" cxnId="{ADE65CAA-D6A3-4432-9847-863645FCD82E}">
      <dgm:prSet/>
      <dgm:spPr/>
      <dgm:t>
        <a:bodyPr/>
        <a:lstStyle/>
        <a:p>
          <a:endParaRPr lang="ru-RU"/>
        </a:p>
      </dgm:t>
    </dgm:pt>
    <dgm:pt modelId="{0CC4EEBA-7250-4B1B-86EC-014165BEB2C0}" type="sibTrans" cxnId="{ADE65CAA-D6A3-4432-9847-863645FCD82E}">
      <dgm:prSet/>
      <dgm:spPr/>
      <dgm:t>
        <a:bodyPr/>
        <a:lstStyle/>
        <a:p>
          <a:endParaRPr lang="ru-RU"/>
        </a:p>
      </dgm:t>
    </dgm:pt>
    <dgm:pt modelId="{9BBA7BB2-4C2C-4853-8179-325C28FAC59F}">
      <dgm:prSet phldrT="[Текст]"/>
      <dgm:spPr/>
      <dgm:t>
        <a:bodyPr/>
        <a:lstStyle/>
        <a:p>
          <a:endParaRPr lang="ru-RU"/>
        </a:p>
      </dgm:t>
    </dgm:pt>
    <dgm:pt modelId="{C7DBE68E-40A4-4F70-808D-6E25936348D4}" type="parTrans" cxnId="{EA7A59F3-49C1-414A-BE55-072DB27B8D16}">
      <dgm:prSet/>
      <dgm:spPr/>
      <dgm:t>
        <a:bodyPr/>
        <a:lstStyle/>
        <a:p>
          <a:endParaRPr lang="ru-RU"/>
        </a:p>
      </dgm:t>
    </dgm:pt>
    <dgm:pt modelId="{D0581E6A-D7A7-49B6-9115-2D5B62A526D3}" type="sibTrans" cxnId="{EA7A59F3-49C1-414A-BE55-072DB27B8D16}">
      <dgm:prSet/>
      <dgm:spPr/>
      <dgm:t>
        <a:bodyPr/>
        <a:lstStyle/>
        <a:p>
          <a:endParaRPr lang="ru-RU"/>
        </a:p>
      </dgm:t>
    </dgm:pt>
    <dgm:pt modelId="{6E29B02F-1510-4510-A6AC-81E6B29CBA9B}" type="pres">
      <dgm:prSet presAssocID="{3B25DF4C-95B2-4164-8EB8-6E5ED6CBB07F}" presName="Name0" presStyleCnt="0">
        <dgm:presLayoutVars>
          <dgm:dir/>
        </dgm:presLayoutVars>
      </dgm:prSet>
      <dgm:spPr/>
    </dgm:pt>
    <dgm:pt modelId="{73562C98-8BF3-421B-8813-4526859E29C9}" type="pres">
      <dgm:prSet presAssocID="{262861EC-2913-4B7F-8110-C7F2041F04D1}" presName="composite" presStyleCnt="0"/>
      <dgm:spPr/>
    </dgm:pt>
    <dgm:pt modelId="{B5144597-FC57-411C-8F5E-20ED38CE6BC8}" type="pres">
      <dgm:prSet presAssocID="{262861EC-2913-4B7F-8110-C7F2041F04D1}" presName="rect2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B0B65-DDAB-40C3-B06E-1F8F32405522}" type="pres">
      <dgm:prSet presAssocID="{262861EC-2913-4B7F-8110-C7F2041F04D1}" presName="rect1" presStyleLbl="alignImgPlace1" presStyleIdx="0" presStyleCnt="2" custScaleX="121359" custScaleY="132135" custLinFactX="82410" custLinFactNeighborX="100000" custLinFactNeighborY="-26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C054B92-B3A5-4CA9-A38B-7DD99123CDBA}" type="pres">
      <dgm:prSet presAssocID="{0CC4EEBA-7250-4B1B-86EC-014165BEB2C0}" presName="sibTrans" presStyleCnt="0"/>
      <dgm:spPr/>
    </dgm:pt>
    <dgm:pt modelId="{2D7700E0-2871-418C-9764-AE2F610DFA79}" type="pres">
      <dgm:prSet presAssocID="{9BBA7BB2-4C2C-4853-8179-325C28FAC59F}" presName="composite" presStyleCnt="0"/>
      <dgm:spPr/>
    </dgm:pt>
    <dgm:pt modelId="{206DA117-310C-4498-836C-29C5E7F55932}" type="pres">
      <dgm:prSet presAssocID="{9BBA7BB2-4C2C-4853-8179-325C28FAC59F}" presName="rect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060BD-63A2-46CC-A525-29F218AA1D85}" type="pres">
      <dgm:prSet presAssocID="{9BBA7BB2-4C2C-4853-8179-325C28FAC59F}" presName="rect1" presStyleLbl="alignImgPlace1" presStyleIdx="1" presStyleCnt="2" custScaleX="163502" custScaleY="89885" custLinFactX="-34589" custLinFactNeighborX="-100000" custLinFactNeighborY="-30730"/>
      <dgm:spPr/>
      <dgm:t>
        <a:bodyPr/>
        <a:lstStyle/>
        <a:p>
          <a:endParaRPr lang="ru-RU"/>
        </a:p>
      </dgm:t>
    </dgm:pt>
  </dgm:ptLst>
  <dgm:cxnLst>
    <dgm:cxn modelId="{40D95752-33AC-4EFD-9D68-5173FE9A0E31}" type="presOf" srcId="{9BBA7BB2-4C2C-4853-8179-325C28FAC59F}" destId="{206DA117-310C-4498-836C-29C5E7F55932}" srcOrd="0" destOrd="0" presId="urn:microsoft.com/office/officeart/2008/layout/PictureGrid"/>
    <dgm:cxn modelId="{4F062337-6045-44BF-BB37-B4BA0A6B95AB}" type="presOf" srcId="{262861EC-2913-4B7F-8110-C7F2041F04D1}" destId="{B5144597-FC57-411C-8F5E-20ED38CE6BC8}" srcOrd="0" destOrd="0" presId="urn:microsoft.com/office/officeart/2008/layout/PictureGrid"/>
    <dgm:cxn modelId="{EA7A59F3-49C1-414A-BE55-072DB27B8D16}" srcId="{3B25DF4C-95B2-4164-8EB8-6E5ED6CBB07F}" destId="{9BBA7BB2-4C2C-4853-8179-325C28FAC59F}" srcOrd="1" destOrd="0" parTransId="{C7DBE68E-40A4-4F70-808D-6E25936348D4}" sibTransId="{D0581E6A-D7A7-49B6-9115-2D5B62A526D3}"/>
    <dgm:cxn modelId="{ADE65CAA-D6A3-4432-9847-863645FCD82E}" srcId="{3B25DF4C-95B2-4164-8EB8-6E5ED6CBB07F}" destId="{262861EC-2913-4B7F-8110-C7F2041F04D1}" srcOrd="0" destOrd="0" parTransId="{B61D1A95-07DD-4285-A312-A53C6C2528AE}" sibTransId="{0CC4EEBA-7250-4B1B-86EC-014165BEB2C0}"/>
    <dgm:cxn modelId="{A4703CD4-86E0-4737-B2DC-8E1985FF39BD}" type="presOf" srcId="{3B25DF4C-95B2-4164-8EB8-6E5ED6CBB07F}" destId="{6E29B02F-1510-4510-A6AC-81E6B29CBA9B}" srcOrd="0" destOrd="0" presId="urn:microsoft.com/office/officeart/2008/layout/PictureGrid"/>
    <dgm:cxn modelId="{129E0DC3-276D-4F3A-A253-F0E5777DA116}" type="presParOf" srcId="{6E29B02F-1510-4510-A6AC-81E6B29CBA9B}" destId="{73562C98-8BF3-421B-8813-4526859E29C9}" srcOrd="0" destOrd="0" presId="urn:microsoft.com/office/officeart/2008/layout/PictureGrid"/>
    <dgm:cxn modelId="{F52426FF-0BA4-4D37-AD01-11E380399846}" type="presParOf" srcId="{73562C98-8BF3-421B-8813-4526859E29C9}" destId="{B5144597-FC57-411C-8F5E-20ED38CE6BC8}" srcOrd="0" destOrd="0" presId="urn:microsoft.com/office/officeart/2008/layout/PictureGrid"/>
    <dgm:cxn modelId="{C9A60515-F20A-49C0-8B2D-6B2F9E134916}" type="presParOf" srcId="{73562C98-8BF3-421B-8813-4526859E29C9}" destId="{540B0B65-DDAB-40C3-B06E-1F8F32405522}" srcOrd="1" destOrd="0" presId="urn:microsoft.com/office/officeart/2008/layout/PictureGrid"/>
    <dgm:cxn modelId="{A3B7DBE9-F625-4FC5-9215-2B67D5A517AE}" type="presParOf" srcId="{6E29B02F-1510-4510-A6AC-81E6B29CBA9B}" destId="{CC054B92-B3A5-4CA9-A38B-7DD99123CDBA}" srcOrd="1" destOrd="0" presId="urn:microsoft.com/office/officeart/2008/layout/PictureGrid"/>
    <dgm:cxn modelId="{1D69F578-C978-4156-AC56-828ACE2B20E7}" type="presParOf" srcId="{6E29B02F-1510-4510-A6AC-81E6B29CBA9B}" destId="{2D7700E0-2871-418C-9764-AE2F610DFA79}" srcOrd="2" destOrd="0" presId="urn:microsoft.com/office/officeart/2008/layout/PictureGrid"/>
    <dgm:cxn modelId="{FF362E2B-DD75-4E9B-BD5D-679027C0A31B}" type="presParOf" srcId="{2D7700E0-2871-418C-9764-AE2F610DFA79}" destId="{206DA117-310C-4498-836C-29C5E7F55932}" srcOrd="0" destOrd="0" presId="urn:microsoft.com/office/officeart/2008/layout/PictureGrid"/>
    <dgm:cxn modelId="{7B3AE903-82E9-4E91-98E6-13404B268BBA}" type="presParOf" srcId="{2D7700E0-2871-418C-9764-AE2F610DFA79}" destId="{639060BD-63A2-46CC-A525-29F218AA1D85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CBC6D8-D436-4071-886F-90FE13947FEC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C3C741-1410-4C6F-8E41-1E282BC69B38}">
      <dgm:prSet phldrT="[Текст]" phldr="1"/>
      <dgm:spPr/>
      <dgm:t>
        <a:bodyPr/>
        <a:lstStyle/>
        <a:p>
          <a:endParaRPr lang="ru-RU" dirty="0"/>
        </a:p>
      </dgm:t>
    </dgm:pt>
    <dgm:pt modelId="{E1D138C3-891F-4DD5-A71A-167C446A6562}" type="parTrans" cxnId="{E0EE9226-C825-4341-8733-DC6BE91E3DEE}">
      <dgm:prSet/>
      <dgm:spPr/>
      <dgm:t>
        <a:bodyPr/>
        <a:lstStyle/>
        <a:p>
          <a:endParaRPr lang="ru-RU"/>
        </a:p>
      </dgm:t>
    </dgm:pt>
    <dgm:pt modelId="{30155D24-FC9F-4F8A-9EFC-45749DAF951A}" type="sibTrans" cxnId="{E0EE9226-C825-4341-8733-DC6BE91E3DEE}">
      <dgm:prSet/>
      <dgm:spPr/>
      <dgm:t>
        <a:bodyPr/>
        <a:lstStyle/>
        <a:p>
          <a:endParaRPr lang="ru-RU"/>
        </a:p>
      </dgm:t>
    </dgm:pt>
    <dgm:pt modelId="{489E2212-5ADB-4DCC-BBCB-306D54389C26}">
      <dgm:prSet phldrT="[Текст]"/>
      <dgm:spPr/>
      <dgm:t>
        <a:bodyPr/>
        <a:lstStyle/>
        <a:p>
          <a:r>
            <a:rPr lang="ru-RU" dirty="0" smtClean="0"/>
            <a:t>поиск волонтеров для оказания помощи мало мобильным группам населения</a:t>
          </a:r>
          <a:endParaRPr lang="ru-RU" dirty="0"/>
        </a:p>
      </dgm:t>
    </dgm:pt>
    <dgm:pt modelId="{0BFC7756-B062-4056-B083-CA9CC20A4EF5}" type="parTrans" cxnId="{DB1C58B3-D54D-4BBA-A9FB-90FBC9E902EB}">
      <dgm:prSet/>
      <dgm:spPr/>
      <dgm:t>
        <a:bodyPr/>
        <a:lstStyle/>
        <a:p>
          <a:endParaRPr lang="ru-RU"/>
        </a:p>
      </dgm:t>
    </dgm:pt>
    <dgm:pt modelId="{177D7247-80E4-4B07-B40F-B5D0467BE23B}" type="sibTrans" cxnId="{DB1C58B3-D54D-4BBA-A9FB-90FBC9E902EB}">
      <dgm:prSet/>
      <dgm:spPr/>
      <dgm:t>
        <a:bodyPr/>
        <a:lstStyle/>
        <a:p>
          <a:endParaRPr lang="ru-RU"/>
        </a:p>
      </dgm:t>
    </dgm:pt>
    <dgm:pt modelId="{4CF85178-436F-4F65-8C59-8FB8AEC6A21B}">
      <dgm:prSet phldrT="[Текст]" phldr="1"/>
      <dgm:spPr/>
      <dgm:t>
        <a:bodyPr/>
        <a:lstStyle/>
        <a:p>
          <a:endParaRPr lang="ru-RU" dirty="0"/>
        </a:p>
      </dgm:t>
    </dgm:pt>
    <dgm:pt modelId="{3B2181F2-518C-4F75-8D1A-2ABDB6B2FE55}" type="parTrans" cxnId="{F02E4A0C-FD53-4334-A0A2-99F115118831}">
      <dgm:prSet/>
      <dgm:spPr/>
      <dgm:t>
        <a:bodyPr/>
        <a:lstStyle/>
        <a:p>
          <a:endParaRPr lang="ru-RU"/>
        </a:p>
      </dgm:t>
    </dgm:pt>
    <dgm:pt modelId="{C571E196-3744-4AF7-B2C2-B1973C34952E}" type="sibTrans" cxnId="{F02E4A0C-FD53-4334-A0A2-99F115118831}">
      <dgm:prSet/>
      <dgm:spPr/>
      <dgm:t>
        <a:bodyPr/>
        <a:lstStyle/>
        <a:p>
          <a:endParaRPr lang="ru-RU"/>
        </a:p>
      </dgm:t>
    </dgm:pt>
    <dgm:pt modelId="{D4AF76D0-B25A-452F-8407-1FBF7915CD61}">
      <dgm:prSet phldrT="[Текст]"/>
      <dgm:spPr/>
      <dgm:t>
        <a:bodyPr/>
        <a:lstStyle/>
        <a:p>
          <a:r>
            <a:rPr lang="ru-RU" dirty="0" smtClean="0"/>
            <a:t>обучение волонтеров уходу за престарелыми, больными, людьми с ограниченными возможностями и одинокими людьми, оставшимися без попечения родственников</a:t>
          </a:r>
          <a:endParaRPr lang="ru-RU" dirty="0"/>
        </a:p>
      </dgm:t>
    </dgm:pt>
    <dgm:pt modelId="{14CB48F3-1C99-4C8A-9224-64E298398E4B}" type="parTrans" cxnId="{9DDC213E-6ADC-4E02-B5D4-A9DB3ED20BD8}">
      <dgm:prSet/>
      <dgm:spPr/>
      <dgm:t>
        <a:bodyPr/>
        <a:lstStyle/>
        <a:p>
          <a:endParaRPr lang="ru-RU"/>
        </a:p>
      </dgm:t>
    </dgm:pt>
    <dgm:pt modelId="{97B2C426-5289-44BE-985D-E625990E5305}" type="sibTrans" cxnId="{9DDC213E-6ADC-4E02-B5D4-A9DB3ED20BD8}">
      <dgm:prSet/>
      <dgm:spPr/>
      <dgm:t>
        <a:bodyPr/>
        <a:lstStyle/>
        <a:p>
          <a:endParaRPr lang="ru-RU"/>
        </a:p>
      </dgm:t>
    </dgm:pt>
    <dgm:pt modelId="{456B22E2-C25A-4B6B-A093-3EB7ECB9F80E}">
      <dgm:prSet phldrT="[Текст]" phldr="1"/>
      <dgm:spPr/>
      <dgm:t>
        <a:bodyPr/>
        <a:lstStyle/>
        <a:p>
          <a:endParaRPr lang="ru-RU" dirty="0"/>
        </a:p>
      </dgm:t>
    </dgm:pt>
    <dgm:pt modelId="{B0EC9968-BFDD-45A6-BE86-AA392F502890}" type="parTrans" cxnId="{F400D12F-9EB9-4659-8006-71D329BF137B}">
      <dgm:prSet/>
      <dgm:spPr/>
      <dgm:t>
        <a:bodyPr/>
        <a:lstStyle/>
        <a:p>
          <a:endParaRPr lang="ru-RU"/>
        </a:p>
      </dgm:t>
    </dgm:pt>
    <dgm:pt modelId="{E2E1114E-358D-45E2-AE93-2AA7B2B27E86}" type="sibTrans" cxnId="{F400D12F-9EB9-4659-8006-71D329BF137B}">
      <dgm:prSet/>
      <dgm:spPr/>
      <dgm:t>
        <a:bodyPr/>
        <a:lstStyle/>
        <a:p>
          <a:endParaRPr lang="ru-RU"/>
        </a:p>
      </dgm:t>
    </dgm:pt>
    <dgm:pt modelId="{4C92F759-1128-4F76-A7D0-E05043F1A1C6}">
      <dgm:prSet phldrT="[Текст]"/>
      <dgm:spPr/>
      <dgm:t>
        <a:bodyPr/>
        <a:lstStyle/>
        <a:p>
          <a:r>
            <a:rPr lang="ru-RU" dirty="0" smtClean="0"/>
            <a:t>оказание родственникам социально-психологической поддержки, обучение членов семьи по уходу за мало мобильными людьми</a:t>
          </a:r>
          <a:endParaRPr lang="ru-RU" dirty="0"/>
        </a:p>
      </dgm:t>
    </dgm:pt>
    <dgm:pt modelId="{01614C39-5A60-489A-9395-ECEB2918D615}" type="parTrans" cxnId="{87B97BFC-0150-477C-9DCA-FE30777F4D19}">
      <dgm:prSet/>
      <dgm:spPr/>
      <dgm:t>
        <a:bodyPr/>
        <a:lstStyle/>
        <a:p>
          <a:endParaRPr lang="ru-RU"/>
        </a:p>
      </dgm:t>
    </dgm:pt>
    <dgm:pt modelId="{77F9494A-E1C7-4909-AE4A-ABC1B9A7D315}" type="sibTrans" cxnId="{87B97BFC-0150-477C-9DCA-FE30777F4D19}">
      <dgm:prSet/>
      <dgm:spPr/>
      <dgm:t>
        <a:bodyPr/>
        <a:lstStyle/>
        <a:p>
          <a:endParaRPr lang="ru-RU"/>
        </a:p>
      </dgm:t>
    </dgm:pt>
    <dgm:pt modelId="{CB1A78F5-4F51-43DC-8089-8105782963F3}">
      <dgm:prSet phldrT="[Текст]" phldr="1"/>
      <dgm:spPr/>
      <dgm:t>
        <a:bodyPr/>
        <a:lstStyle/>
        <a:p>
          <a:endParaRPr lang="ru-RU" dirty="0"/>
        </a:p>
      </dgm:t>
    </dgm:pt>
    <dgm:pt modelId="{426408AB-6854-4BED-ADE2-CAAD3D9E2FEA}" type="parTrans" cxnId="{0F67D29F-CCFE-4C7B-95DE-AE4F127E4CD2}">
      <dgm:prSet/>
      <dgm:spPr/>
      <dgm:t>
        <a:bodyPr/>
        <a:lstStyle/>
        <a:p>
          <a:endParaRPr lang="ru-RU"/>
        </a:p>
      </dgm:t>
    </dgm:pt>
    <dgm:pt modelId="{7EF9683B-8F41-43D9-B16A-39FF2197D960}" type="sibTrans" cxnId="{0F67D29F-CCFE-4C7B-95DE-AE4F127E4CD2}">
      <dgm:prSet/>
      <dgm:spPr/>
      <dgm:t>
        <a:bodyPr/>
        <a:lstStyle/>
        <a:p>
          <a:endParaRPr lang="ru-RU"/>
        </a:p>
      </dgm:t>
    </dgm:pt>
    <dgm:pt modelId="{5E8CCF15-AEAB-4C60-B7CB-DF8C99852EB2}">
      <dgm:prSet/>
      <dgm:spPr/>
      <dgm:t>
        <a:bodyPr/>
        <a:lstStyle/>
        <a:p>
          <a:r>
            <a:rPr lang="ru-RU" dirty="0" smtClean="0"/>
            <a:t>развитие связи поколений через совместное взаимодействие, социализацию, обмен опытом и развитие патриотизма в среде детей и молодежи</a:t>
          </a:r>
          <a:endParaRPr lang="ru-RU" dirty="0"/>
        </a:p>
      </dgm:t>
    </dgm:pt>
    <dgm:pt modelId="{33DE2034-3FF3-4EDB-BD4D-A4CED9A303CC}" type="parTrans" cxnId="{85157B2B-67B0-44B5-9302-BFC603EA764B}">
      <dgm:prSet/>
      <dgm:spPr/>
      <dgm:t>
        <a:bodyPr/>
        <a:lstStyle/>
        <a:p>
          <a:endParaRPr lang="ru-RU"/>
        </a:p>
      </dgm:t>
    </dgm:pt>
    <dgm:pt modelId="{9D6CD13B-8F3B-4549-BE69-A1C8F070C718}" type="sibTrans" cxnId="{85157B2B-67B0-44B5-9302-BFC603EA764B}">
      <dgm:prSet/>
      <dgm:spPr/>
      <dgm:t>
        <a:bodyPr/>
        <a:lstStyle/>
        <a:p>
          <a:endParaRPr lang="ru-RU"/>
        </a:p>
      </dgm:t>
    </dgm:pt>
    <dgm:pt modelId="{231ACCF5-9793-4193-AE66-A6831749F589}">
      <dgm:prSet phldrT="[Текст]" phldr="1"/>
      <dgm:spPr/>
      <dgm:t>
        <a:bodyPr/>
        <a:lstStyle/>
        <a:p>
          <a:endParaRPr lang="ru-RU" dirty="0"/>
        </a:p>
      </dgm:t>
    </dgm:pt>
    <dgm:pt modelId="{198F429F-E29C-4038-9C18-B1D7749E7AD0}" type="parTrans" cxnId="{84E15F0A-E2DF-4DF1-BFBB-74082F820C5E}">
      <dgm:prSet/>
      <dgm:spPr/>
      <dgm:t>
        <a:bodyPr/>
        <a:lstStyle/>
        <a:p>
          <a:endParaRPr lang="ru-RU"/>
        </a:p>
      </dgm:t>
    </dgm:pt>
    <dgm:pt modelId="{FE13FA29-A7BD-40D5-8F45-6997FA84A38B}" type="sibTrans" cxnId="{84E15F0A-E2DF-4DF1-BFBB-74082F820C5E}">
      <dgm:prSet/>
      <dgm:spPr/>
      <dgm:t>
        <a:bodyPr/>
        <a:lstStyle/>
        <a:p>
          <a:endParaRPr lang="ru-RU"/>
        </a:p>
      </dgm:t>
    </dgm:pt>
    <dgm:pt modelId="{620E42E8-F680-4D47-A098-B70960ECD323}">
      <dgm:prSet/>
      <dgm:spPr/>
      <dgm:t>
        <a:bodyPr/>
        <a:lstStyle/>
        <a:p>
          <a:r>
            <a:rPr lang="ru-RU" smtClean="0"/>
            <a:t>консультация по юридическим и социальным вопросам, включая взаимодействие с органами социальной защиты, пенсионного фонда и лечебными учреждениями</a:t>
          </a:r>
          <a:endParaRPr lang="ru-RU"/>
        </a:p>
      </dgm:t>
    </dgm:pt>
    <dgm:pt modelId="{D65AA5AC-7E9E-4D8B-8A90-3F564399ADE0}" type="parTrans" cxnId="{E42F8921-3D9F-41E1-A687-42D3D83B0A72}">
      <dgm:prSet/>
      <dgm:spPr/>
    </dgm:pt>
    <dgm:pt modelId="{1FCDF978-F86C-4AAA-9CF0-DC39BCBC5BE1}" type="sibTrans" cxnId="{E42F8921-3D9F-41E1-A687-42D3D83B0A72}">
      <dgm:prSet/>
      <dgm:spPr/>
    </dgm:pt>
    <dgm:pt modelId="{A7856680-F560-404F-9982-10A33BAF10C7}" type="pres">
      <dgm:prSet presAssocID="{BCCBC6D8-D436-4071-886F-90FE13947F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0CE71D-2075-4A90-AE93-C8181BF6AF6C}" type="pres">
      <dgm:prSet presAssocID="{D1C3C741-1410-4C6F-8E41-1E282BC69B38}" presName="composite" presStyleCnt="0"/>
      <dgm:spPr/>
    </dgm:pt>
    <dgm:pt modelId="{433D26D3-1021-4F8B-ACDF-00D6E87A65F3}" type="pres">
      <dgm:prSet presAssocID="{D1C3C741-1410-4C6F-8E41-1E282BC69B3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F5665-E999-42C2-8C1B-4D0E487005E0}" type="pres">
      <dgm:prSet presAssocID="{D1C3C741-1410-4C6F-8E41-1E282BC69B3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5D307-860B-4BFD-A388-A999A72659E2}" type="pres">
      <dgm:prSet presAssocID="{30155D24-FC9F-4F8A-9EFC-45749DAF951A}" presName="sp" presStyleCnt="0"/>
      <dgm:spPr/>
    </dgm:pt>
    <dgm:pt modelId="{F1312CCD-9FB5-479F-9854-7815F4DDE6B9}" type="pres">
      <dgm:prSet presAssocID="{4CF85178-436F-4F65-8C59-8FB8AEC6A21B}" presName="composite" presStyleCnt="0"/>
      <dgm:spPr/>
    </dgm:pt>
    <dgm:pt modelId="{B2A2CAE0-3CD7-438D-AFE3-F398F0DFD0C6}" type="pres">
      <dgm:prSet presAssocID="{4CF85178-436F-4F65-8C59-8FB8AEC6A21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A4E76-EE27-4CA2-8FF5-2A840EB7264E}" type="pres">
      <dgm:prSet presAssocID="{4CF85178-436F-4F65-8C59-8FB8AEC6A21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3D7D4-5C52-4677-84C6-A627BAAD176E}" type="pres">
      <dgm:prSet presAssocID="{C571E196-3744-4AF7-B2C2-B1973C34952E}" presName="sp" presStyleCnt="0"/>
      <dgm:spPr/>
    </dgm:pt>
    <dgm:pt modelId="{A8661872-1A9B-4D84-A339-B8252006F5F7}" type="pres">
      <dgm:prSet presAssocID="{456B22E2-C25A-4B6B-A093-3EB7ECB9F80E}" presName="composite" presStyleCnt="0"/>
      <dgm:spPr/>
    </dgm:pt>
    <dgm:pt modelId="{952D69F3-B79E-40E4-923F-1B830D172FD9}" type="pres">
      <dgm:prSet presAssocID="{456B22E2-C25A-4B6B-A093-3EB7ECB9F80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EB6F-2AD9-492F-9231-70E4744C8691}" type="pres">
      <dgm:prSet presAssocID="{456B22E2-C25A-4B6B-A093-3EB7ECB9F80E}" presName="descendantText" presStyleLbl="alignAcc1" presStyleIdx="2" presStyleCnt="5" custLinFactNeighborX="-323" custLinFactNeighborY="-1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E224D-F8EB-4AF5-8B1B-D35B3BCA90DF}" type="pres">
      <dgm:prSet presAssocID="{E2E1114E-358D-45E2-AE93-2AA7B2B27E86}" presName="sp" presStyleCnt="0"/>
      <dgm:spPr/>
    </dgm:pt>
    <dgm:pt modelId="{84838E40-DE3A-4BDA-8B21-41CFF3F87FCC}" type="pres">
      <dgm:prSet presAssocID="{CB1A78F5-4F51-43DC-8089-8105782963F3}" presName="composite" presStyleCnt="0"/>
      <dgm:spPr/>
    </dgm:pt>
    <dgm:pt modelId="{2AF1727B-C2BE-4E29-B546-38ADCE9B7685}" type="pres">
      <dgm:prSet presAssocID="{CB1A78F5-4F51-43DC-8089-8105782963F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C4479-8C6B-44B0-BB05-B9CDAC90B3F1}" type="pres">
      <dgm:prSet presAssocID="{CB1A78F5-4F51-43DC-8089-8105782963F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752D9-D681-41D1-9D40-DC04ED74E92E}" type="pres">
      <dgm:prSet presAssocID="{7EF9683B-8F41-43D9-B16A-39FF2197D960}" presName="sp" presStyleCnt="0"/>
      <dgm:spPr/>
    </dgm:pt>
    <dgm:pt modelId="{F4638E0E-2694-4AB1-8A3A-2A492AD1E96F}" type="pres">
      <dgm:prSet presAssocID="{231ACCF5-9793-4193-AE66-A6831749F589}" presName="composite" presStyleCnt="0"/>
      <dgm:spPr/>
    </dgm:pt>
    <dgm:pt modelId="{2B361439-9AD0-41D4-ADF7-3963DC7B7E6E}" type="pres">
      <dgm:prSet presAssocID="{231ACCF5-9793-4193-AE66-A6831749F58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ABC2F-63D5-442D-AA53-96E9DF599D57}" type="pres">
      <dgm:prSet presAssocID="{231ACCF5-9793-4193-AE66-A6831749F58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5179C5-7CB5-40B5-87F3-B7EA31C64EB7}" type="presOf" srcId="{D4AF76D0-B25A-452F-8407-1FBF7915CD61}" destId="{337A4E76-EE27-4CA2-8FF5-2A840EB7264E}" srcOrd="0" destOrd="0" presId="urn:microsoft.com/office/officeart/2005/8/layout/chevron2"/>
    <dgm:cxn modelId="{A94A80F3-5882-4ECE-A2EA-0B7046991E76}" type="presOf" srcId="{489E2212-5ADB-4DCC-BBCB-306D54389C26}" destId="{3C4F5665-E999-42C2-8C1B-4D0E487005E0}" srcOrd="0" destOrd="0" presId="urn:microsoft.com/office/officeart/2005/8/layout/chevron2"/>
    <dgm:cxn modelId="{9DDC213E-6ADC-4E02-B5D4-A9DB3ED20BD8}" srcId="{4CF85178-436F-4F65-8C59-8FB8AEC6A21B}" destId="{D4AF76D0-B25A-452F-8407-1FBF7915CD61}" srcOrd="0" destOrd="0" parTransId="{14CB48F3-1C99-4C8A-9224-64E298398E4B}" sibTransId="{97B2C426-5289-44BE-985D-E625990E5305}"/>
    <dgm:cxn modelId="{84E15F0A-E2DF-4DF1-BFBB-74082F820C5E}" srcId="{BCCBC6D8-D436-4071-886F-90FE13947FEC}" destId="{231ACCF5-9793-4193-AE66-A6831749F589}" srcOrd="4" destOrd="0" parTransId="{198F429F-E29C-4038-9C18-B1D7749E7AD0}" sibTransId="{FE13FA29-A7BD-40D5-8F45-6997FA84A38B}"/>
    <dgm:cxn modelId="{FBAF6C9D-82F2-4417-9550-B0BAF9AF4693}" type="presOf" srcId="{5E8CCF15-AEAB-4C60-B7CB-DF8C99852EB2}" destId="{1B9C4479-8C6B-44B0-BB05-B9CDAC90B3F1}" srcOrd="0" destOrd="0" presId="urn:microsoft.com/office/officeart/2005/8/layout/chevron2"/>
    <dgm:cxn modelId="{87B97BFC-0150-477C-9DCA-FE30777F4D19}" srcId="{456B22E2-C25A-4B6B-A093-3EB7ECB9F80E}" destId="{4C92F759-1128-4F76-A7D0-E05043F1A1C6}" srcOrd="0" destOrd="0" parTransId="{01614C39-5A60-489A-9395-ECEB2918D615}" sibTransId="{77F9494A-E1C7-4909-AE4A-ABC1B9A7D315}"/>
    <dgm:cxn modelId="{FE780419-5352-4D64-83A9-69834454C144}" type="presOf" srcId="{4CF85178-436F-4F65-8C59-8FB8AEC6A21B}" destId="{B2A2CAE0-3CD7-438D-AFE3-F398F0DFD0C6}" srcOrd="0" destOrd="0" presId="urn:microsoft.com/office/officeart/2005/8/layout/chevron2"/>
    <dgm:cxn modelId="{5719486C-7964-4ED2-A8E1-37B82B47CA40}" type="presOf" srcId="{CB1A78F5-4F51-43DC-8089-8105782963F3}" destId="{2AF1727B-C2BE-4E29-B546-38ADCE9B7685}" srcOrd="0" destOrd="0" presId="urn:microsoft.com/office/officeart/2005/8/layout/chevron2"/>
    <dgm:cxn modelId="{E42F8921-3D9F-41E1-A687-42D3D83B0A72}" srcId="{231ACCF5-9793-4193-AE66-A6831749F589}" destId="{620E42E8-F680-4D47-A098-B70960ECD323}" srcOrd="0" destOrd="0" parTransId="{D65AA5AC-7E9E-4D8B-8A90-3F564399ADE0}" sibTransId="{1FCDF978-F86C-4AAA-9CF0-DC39BCBC5BE1}"/>
    <dgm:cxn modelId="{AA15CC6E-40A4-47CD-AA6A-0B0B7BC82FC6}" type="presOf" srcId="{4C92F759-1128-4F76-A7D0-E05043F1A1C6}" destId="{7573EB6F-2AD9-492F-9231-70E4744C8691}" srcOrd="0" destOrd="0" presId="urn:microsoft.com/office/officeart/2005/8/layout/chevron2"/>
    <dgm:cxn modelId="{DDB24F9D-6194-4F41-AB83-137BD2BE05AA}" type="presOf" srcId="{BCCBC6D8-D436-4071-886F-90FE13947FEC}" destId="{A7856680-F560-404F-9982-10A33BAF10C7}" srcOrd="0" destOrd="0" presId="urn:microsoft.com/office/officeart/2005/8/layout/chevron2"/>
    <dgm:cxn modelId="{F02E4A0C-FD53-4334-A0A2-99F115118831}" srcId="{BCCBC6D8-D436-4071-886F-90FE13947FEC}" destId="{4CF85178-436F-4F65-8C59-8FB8AEC6A21B}" srcOrd="1" destOrd="0" parTransId="{3B2181F2-518C-4F75-8D1A-2ABDB6B2FE55}" sibTransId="{C571E196-3744-4AF7-B2C2-B1973C34952E}"/>
    <dgm:cxn modelId="{85157B2B-67B0-44B5-9302-BFC603EA764B}" srcId="{CB1A78F5-4F51-43DC-8089-8105782963F3}" destId="{5E8CCF15-AEAB-4C60-B7CB-DF8C99852EB2}" srcOrd="0" destOrd="0" parTransId="{33DE2034-3FF3-4EDB-BD4D-A4CED9A303CC}" sibTransId="{9D6CD13B-8F3B-4549-BE69-A1C8F070C718}"/>
    <dgm:cxn modelId="{E0EE9226-C825-4341-8733-DC6BE91E3DEE}" srcId="{BCCBC6D8-D436-4071-886F-90FE13947FEC}" destId="{D1C3C741-1410-4C6F-8E41-1E282BC69B38}" srcOrd="0" destOrd="0" parTransId="{E1D138C3-891F-4DD5-A71A-167C446A6562}" sibTransId="{30155D24-FC9F-4F8A-9EFC-45749DAF951A}"/>
    <dgm:cxn modelId="{0F67D29F-CCFE-4C7B-95DE-AE4F127E4CD2}" srcId="{BCCBC6D8-D436-4071-886F-90FE13947FEC}" destId="{CB1A78F5-4F51-43DC-8089-8105782963F3}" srcOrd="3" destOrd="0" parTransId="{426408AB-6854-4BED-ADE2-CAAD3D9E2FEA}" sibTransId="{7EF9683B-8F41-43D9-B16A-39FF2197D960}"/>
    <dgm:cxn modelId="{8F6330E7-FB8E-4A0E-B78B-78F139EC1ACC}" type="presOf" srcId="{D1C3C741-1410-4C6F-8E41-1E282BC69B38}" destId="{433D26D3-1021-4F8B-ACDF-00D6E87A65F3}" srcOrd="0" destOrd="0" presId="urn:microsoft.com/office/officeart/2005/8/layout/chevron2"/>
    <dgm:cxn modelId="{31AC7668-3004-4768-9F47-CEFEEB7B6EDF}" type="presOf" srcId="{620E42E8-F680-4D47-A098-B70960ECD323}" destId="{D86ABC2F-63D5-442D-AA53-96E9DF599D57}" srcOrd="0" destOrd="0" presId="urn:microsoft.com/office/officeart/2005/8/layout/chevron2"/>
    <dgm:cxn modelId="{23927D1A-0D3D-4603-A748-2F1836054EAC}" type="presOf" srcId="{456B22E2-C25A-4B6B-A093-3EB7ECB9F80E}" destId="{952D69F3-B79E-40E4-923F-1B830D172FD9}" srcOrd="0" destOrd="0" presId="urn:microsoft.com/office/officeart/2005/8/layout/chevron2"/>
    <dgm:cxn modelId="{77524673-E618-4C03-B3CC-0A3A3C3D7A92}" type="presOf" srcId="{231ACCF5-9793-4193-AE66-A6831749F589}" destId="{2B361439-9AD0-41D4-ADF7-3963DC7B7E6E}" srcOrd="0" destOrd="0" presId="urn:microsoft.com/office/officeart/2005/8/layout/chevron2"/>
    <dgm:cxn modelId="{DB1C58B3-D54D-4BBA-A9FB-90FBC9E902EB}" srcId="{D1C3C741-1410-4C6F-8E41-1E282BC69B38}" destId="{489E2212-5ADB-4DCC-BBCB-306D54389C26}" srcOrd="0" destOrd="0" parTransId="{0BFC7756-B062-4056-B083-CA9CC20A4EF5}" sibTransId="{177D7247-80E4-4B07-B40F-B5D0467BE23B}"/>
    <dgm:cxn modelId="{F400D12F-9EB9-4659-8006-71D329BF137B}" srcId="{BCCBC6D8-D436-4071-886F-90FE13947FEC}" destId="{456B22E2-C25A-4B6B-A093-3EB7ECB9F80E}" srcOrd="2" destOrd="0" parTransId="{B0EC9968-BFDD-45A6-BE86-AA392F502890}" sibTransId="{E2E1114E-358D-45E2-AE93-2AA7B2B27E86}"/>
    <dgm:cxn modelId="{F4A53241-A34B-4A94-87A7-BD62352C471C}" type="presParOf" srcId="{A7856680-F560-404F-9982-10A33BAF10C7}" destId="{080CE71D-2075-4A90-AE93-C8181BF6AF6C}" srcOrd="0" destOrd="0" presId="urn:microsoft.com/office/officeart/2005/8/layout/chevron2"/>
    <dgm:cxn modelId="{315A6AC1-FB14-427A-B8DE-EC862861E626}" type="presParOf" srcId="{080CE71D-2075-4A90-AE93-C8181BF6AF6C}" destId="{433D26D3-1021-4F8B-ACDF-00D6E87A65F3}" srcOrd="0" destOrd="0" presId="urn:microsoft.com/office/officeart/2005/8/layout/chevron2"/>
    <dgm:cxn modelId="{9FEE478F-C5F1-4350-9476-C685732BB36B}" type="presParOf" srcId="{080CE71D-2075-4A90-AE93-C8181BF6AF6C}" destId="{3C4F5665-E999-42C2-8C1B-4D0E487005E0}" srcOrd="1" destOrd="0" presId="urn:microsoft.com/office/officeart/2005/8/layout/chevron2"/>
    <dgm:cxn modelId="{B2449893-527B-4ECA-9DD0-3715AB355131}" type="presParOf" srcId="{A7856680-F560-404F-9982-10A33BAF10C7}" destId="{58C5D307-860B-4BFD-A388-A999A72659E2}" srcOrd="1" destOrd="0" presId="urn:microsoft.com/office/officeart/2005/8/layout/chevron2"/>
    <dgm:cxn modelId="{DE06DC15-EC02-47AE-A6D4-72124866391E}" type="presParOf" srcId="{A7856680-F560-404F-9982-10A33BAF10C7}" destId="{F1312CCD-9FB5-479F-9854-7815F4DDE6B9}" srcOrd="2" destOrd="0" presId="urn:microsoft.com/office/officeart/2005/8/layout/chevron2"/>
    <dgm:cxn modelId="{D822B7CC-DFE4-4401-892A-DE6776927C42}" type="presParOf" srcId="{F1312CCD-9FB5-479F-9854-7815F4DDE6B9}" destId="{B2A2CAE0-3CD7-438D-AFE3-F398F0DFD0C6}" srcOrd="0" destOrd="0" presId="urn:microsoft.com/office/officeart/2005/8/layout/chevron2"/>
    <dgm:cxn modelId="{68598269-013C-4E9E-A099-B072EBB35A47}" type="presParOf" srcId="{F1312CCD-9FB5-479F-9854-7815F4DDE6B9}" destId="{337A4E76-EE27-4CA2-8FF5-2A840EB7264E}" srcOrd="1" destOrd="0" presId="urn:microsoft.com/office/officeart/2005/8/layout/chevron2"/>
    <dgm:cxn modelId="{23A905DB-AB90-4277-8739-4725748D33B8}" type="presParOf" srcId="{A7856680-F560-404F-9982-10A33BAF10C7}" destId="{BD83D7D4-5C52-4677-84C6-A627BAAD176E}" srcOrd="3" destOrd="0" presId="urn:microsoft.com/office/officeart/2005/8/layout/chevron2"/>
    <dgm:cxn modelId="{24C44236-BEAD-4447-93EC-8377DF238E83}" type="presParOf" srcId="{A7856680-F560-404F-9982-10A33BAF10C7}" destId="{A8661872-1A9B-4D84-A339-B8252006F5F7}" srcOrd="4" destOrd="0" presId="urn:microsoft.com/office/officeart/2005/8/layout/chevron2"/>
    <dgm:cxn modelId="{17FF25D5-2630-40BF-93DA-895883725715}" type="presParOf" srcId="{A8661872-1A9B-4D84-A339-B8252006F5F7}" destId="{952D69F3-B79E-40E4-923F-1B830D172FD9}" srcOrd="0" destOrd="0" presId="urn:microsoft.com/office/officeart/2005/8/layout/chevron2"/>
    <dgm:cxn modelId="{4613035A-765C-45CD-8E2C-2F55F8A85D48}" type="presParOf" srcId="{A8661872-1A9B-4D84-A339-B8252006F5F7}" destId="{7573EB6F-2AD9-492F-9231-70E4744C8691}" srcOrd="1" destOrd="0" presId="urn:microsoft.com/office/officeart/2005/8/layout/chevron2"/>
    <dgm:cxn modelId="{55695B0B-1919-4511-B2DC-9D2FA920B548}" type="presParOf" srcId="{A7856680-F560-404F-9982-10A33BAF10C7}" destId="{5EAE224D-F8EB-4AF5-8B1B-D35B3BCA90DF}" srcOrd="5" destOrd="0" presId="urn:microsoft.com/office/officeart/2005/8/layout/chevron2"/>
    <dgm:cxn modelId="{A6C330A7-9D2B-44DA-8FC8-9850D1671E8D}" type="presParOf" srcId="{A7856680-F560-404F-9982-10A33BAF10C7}" destId="{84838E40-DE3A-4BDA-8B21-41CFF3F87FCC}" srcOrd="6" destOrd="0" presId="urn:microsoft.com/office/officeart/2005/8/layout/chevron2"/>
    <dgm:cxn modelId="{54542948-DBA6-4264-B424-F5985E6F2EDC}" type="presParOf" srcId="{84838E40-DE3A-4BDA-8B21-41CFF3F87FCC}" destId="{2AF1727B-C2BE-4E29-B546-38ADCE9B7685}" srcOrd="0" destOrd="0" presId="urn:microsoft.com/office/officeart/2005/8/layout/chevron2"/>
    <dgm:cxn modelId="{B25359BB-BCB2-4651-A018-BAC1E5212F9D}" type="presParOf" srcId="{84838E40-DE3A-4BDA-8B21-41CFF3F87FCC}" destId="{1B9C4479-8C6B-44B0-BB05-B9CDAC90B3F1}" srcOrd="1" destOrd="0" presId="urn:microsoft.com/office/officeart/2005/8/layout/chevron2"/>
    <dgm:cxn modelId="{C6902428-9093-4541-AE80-6A2BA7B68226}" type="presParOf" srcId="{A7856680-F560-404F-9982-10A33BAF10C7}" destId="{308752D9-D681-41D1-9D40-DC04ED74E92E}" srcOrd="7" destOrd="0" presId="urn:microsoft.com/office/officeart/2005/8/layout/chevron2"/>
    <dgm:cxn modelId="{ED8ECBC7-E091-404D-8CE8-BC177A11A82C}" type="presParOf" srcId="{A7856680-F560-404F-9982-10A33BAF10C7}" destId="{F4638E0E-2694-4AB1-8A3A-2A492AD1E96F}" srcOrd="8" destOrd="0" presId="urn:microsoft.com/office/officeart/2005/8/layout/chevron2"/>
    <dgm:cxn modelId="{68D60DDB-228B-43E5-AF91-A2FF102C42FD}" type="presParOf" srcId="{F4638E0E-2694-4AB1-8A3A-2A492AD1E96F}" destId="{2B361439-9AD0-41D4-ADF7-3963DC7B7E6E}" srcOrd="0" destOrd="0" presId="urn:microsoft.com/office/officeart/2005/8/layout/chevron2"/>
    <dgm:cxn modelId="{D61AA466-F9E7-40C4-9284-55AC16FF5D21}" type="presParOf" srcId="{F4638E0E-2694-4AB1-8A3A-2A492AD1E96F}" destId="{D86ABC2F-63D5-442D-AA53-96E9DF599D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3F09DA-8521-4844-807A-B8810E00719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16B8E4-6C7C-4B6F-B3F1-F7943AF4E6FD}">
      <dgm:prSet phldrT="[Текст]"/>
      <dgm:spPr/>
      <dgm:t>
        <a:bodyPr/>
        <a:lstStyle/>
        <a:p>
          <a:r>
            <a:rPr lang="ru-RU" dirty="0" smtClean="0"/>
            <a:t>Наличие социально-психологических проблем у пожилых людей</a:t>
          </a:r>
          <a:endParaRPr lang="ru-RU" dirty="0"/>
        </a:p>
      </dgm:t>
    </dgm:pt>
    <dgm:pt modelId="{A17B9EE5-C504-48EF-9E5B-E5C4186CA80A}" type="parTrans" cxnId="{A20A593C-D760-4777-9019-933897CE21A6}">
      <dgm:prSet/>
      <dgm:spPr/>
      <dgm:t>
        <a:bodyPr/>
        <a:lstStyle/>
        <a:p>
          <a:endParaRPr lang="ru-RU"/>
        </a:p>
      </dgm:t>
    </dgm:pt>
    <dgm:pt modelId="{38ED4871-F255-44AE-BE03-34B0BEDCE8F5}" type="sibTrans" cxnId="{A20A593C-D760-4777-9019-933897CE21A6}">
      <dgm:prSet/>
      <dgm:spPr/>
      <dgm:t>
        <a:bodyPr/>
        <a:lstStyle/>
        <a:p>
          <a:endParaRPr lang="ru-RU"/>
        </a:p>
      </dgm:t>
    </dgm:pt>
    <dgm:pt modelId="{30F32D7A-EF68-49DA-8CA0-3D90F140BDE7}">
      <dgm:prSet phldrT="[Текст]" custT="1"/>
      <dgm:spPr/>
      <dgm:t>
        <a:bodyPr/>
        <a:lstStyle/>
        <a:p>
          <a:r>
            <a:rPr lang="ru-RU" sz="1100" dirty="0" smtClean="0"/>
            <a:t>одиночество как причина отчужденности от более молодых поколений</a:t>
          </a:r>
          <a:endParaRPr lang="ru-RU" sz="1200" dirty="0"/>
        </a:p>
      </dgm:t>
    </dgm:pt>
    <dgm:pt modelId="{10821D27-7833-4D28-B2D9-9281B91036C0}" type="parTrans" cxnId="{5E58F96F-AF71-4D6F-BB7A-B33B94A66064}">
      <dgm:prSet/>
      <dgm:spPr/>
      <dgm:t>
        <a:bodyPr/>
        <a:lstStyle/>
        <a:p>
          <a:endParaRPr lang="ru-RU"/>
        </a:p>
      </dgm:t>
    </dgm:pt>
    <dgm:pt modelId="{9B94FDEF-47E2-4A3D-8F41-BE27698F27B3}" type="sibTrans" cxnId="{5E58F96F-AF71-4D6F-BB7A-B33B94A66064}">
      <dgm:prSet/>
      <dgm:spPr/>
      <dgm:t>
        <a:bodyPr/>
        <a:lstStyle/>
        <a:p>
          <a:endParaRPr lang="ru-RU"/>
        </a:p>
      </dgm:t>
    </dgm:pt>
    <dgm:pt modelId="{19AFDC70-375D-46D9-A6D3-76DF341ED39E}">
      <dgm:prSet phldrT="[Текст]"/>
      <dgm:spPr/>
      <dgm:t>
        <a:bodyPr/>
        <a:lstStyle/>
        <a:p>
          <a:r>
            <a:rPr lang="ru-RU" dirty="0" smtClean="0"/>
            <a:t>Развитие благотворительности и добровольческой (волонтерской) деятельности в интересах граждан старшего поколения</a:t>
          </a:r>
          <a:endParaRPr lang="ru-RU" dirty="0"/>
        </a:p>
      </dgm:t>
    </dgm:pt>
    <dgm:pt modelId="{7380BF6E-33AD-4DCC-91AF-44FEF4AC9EE9}" type="parTrans" cxnId="{84ED18EE-C3BD-4439-B230-C576C06E8B6A}">
      <dgm:prSet/>
      <dgm:spPr/>
      <dgm:t>
        <a:bodyPr/>
        <a:lstStyle/>
        <a:p>
          <a:endParaRPr lang="ru-RU"/>
        </a:p>
      </dgm:t>
    </dgm:pt>
    <dgm:pt modelId="{95903679-F6A1-4712-B983-2C4BA34C5F69}" type="sibTrans" cxnId="{84ED18EE-C3BD-4439-B230-C576C06E8B6A}">
      <dgm:prSet/>
      <dgm:spPr/>
      <dgm:t>
        <a:bodyPr/>
        <a:lstStyle/>
        <a:p>
          <a:endParaRPr lang="ru-RU"/>
        </a:p>
      </dgm:t>
    </dgm:pt>
    <dgm:pt modelId="{767C7335-96A4-47CA-BA00-E521B338D5E7}">
      <dgm:prSet phldrT="[Текст]" custT="1"/>
      <dgm:spPr/>
      <dgm:t>
        <a:bodyPr/>
        <a:lstStyle/>
        <a:p>
          <a:r>
            <a:rPr lang="ru-RU" sz="1100" dirty="0" smtClean="0"/>
            <a:t>отсутствие системной поддержки родственникам  тяжелобольных, пожилых, инвалидов</a:t>
          </a:r>
          <a:endParaRPr lang="ru-RU" sz="1100" dirty="0"/>
        </a:p>
      </dgm:t>
    </dgm:pt>
    <dgm:pt modelId="{B329E6B3-FB37-4D8B-9FA8-E631A1F88AB4}" type="parTrans" cxnId="{A290BD2A-34C4-4F73-9746-544AAC1EDD1A}">
      <dgm:prSet/>
      <dgm:spPr/>
      <dgm:t>
        <a:bodyPr/>
        <a:lstStyle/>
        <a:p>
          <a:endParaRPr lang="ru-RU"/>
        </a:p>
      </dgm:t>
    </dgm:pt>
    <dgm:pt modelId="{170EA0D5-940A-432C-965E-FBCB69627573}" type="sibTrans" cxnId="{A290BD2A-34C4-4F73-9746-544AAC1EDD1A}">
      <dgm:prSet/>
      <dgm:spPr/>
      <dgm:t>
        <a:bodyPr/>
        <a:lstStyle/>
        <a:p>
          <a:endParaRPr lang="ru-RU"/>
        </a:p>
      </dgm:t>
    </dgm:pt>
    <dgm:pt modelId="{ADDEA809-C2E4-496C-BD11-6367E4EB9FAB}">
      <dgm:prSet phldrT="[Текст]"/>
      <dgm:spPr/>
      <dgm:t>
        <a:bodyPr/>
        <a:lstStyle/>
        <a:p>
          <a:r>
            <a:rPr lang="ru-RU" dirty="0" smtClean="0"/>
            <a:t>Оказание помощи стареющим гражданам-это не только задача государства, но  в немалой степени, это задача представителей гражданского общества</a:t>
          </a:r>
          <a:endParaRPr lang="ru-RU" dirty="0"/>
        </a:p>
      </dgm:t>
    </dgm:pt>
    <dgm:pt modelId="{5A9FBE70-C138-426E-905C-37955588A736}" type="parTrans" cxnId="{FC148D3E-5008-4CF8-B767-F451ABDA5A25}">
      <dgm:prSet/>
      <dgm:spPr/>
      <dgm:t>
        <a:bodyPr/>
        <a:lstStyle/>
        <a:p>
          <a:endParaRPr lang="ru-RU"/>
        </a:p>
      </dgm:t>
    </dgm:pt>
    <dgm:pt modelId="{975093F4-A848-4872-90E2-8C346798428A}" type="sibTrans" cxnId="{FC148D3E-5008-4CF8-B767-F451ABDA5A25}">
      <dgm:prSet/>
      <dgm:spPr/>
      <dgm:t>
        <a:bodyPr/>
        <a:lstStyle/>
        <a:p>
          <a:endParaRPr lang="ru-RU"/>
        </a:p>
      </dgm:t>
    </dgm:pt>
    <dgm:pt modelId="{D8885164-0CC8-484A-BEBC-3066227A173B}">
      <dgm:prSet custT="1"/>
      <dgm:spPr/>
      <dgm:t>
        <a:bodyPr/>
        <a:lstStyle/>
        <a:p>
          <a:r>
            <a:rPr lang="ru-RU" sz="1100" dirty="0" smtClean="0"/>
            <a:t>отсутствие сотрудничества между различными общественными и государственными организациями в развитии добровольчества</a:t>
          </a:r>
          <a:endParaRPr lang="ru-RU" sz="1100" dirty="0"/>
        </a:p>
      </dgm:t>
    </dgm:pt>
    <dgm:pt modelId="{78BE87BA-6670-4FB0-8EE2-7AD7CAF3C986}" type="parTrans" cxnId="{C7B992BF-4140-4566-8BB1-8FF3DFB2A4E1}">
      <dgm:prSet/>
      <dgm:spPr/>
      <dgm:t>
        <a:bodyPr/>
        <a:lstStyle/>
        <a:p>
          <a:endParaRPr lang="ru-RU"/>
        </a:p>
      </dgm:t>
    </dgm:pt>
    <dgm:pt modelId="{6EE3C0CD-C917-4085-8551-EA1BD8DCD172}" type="sibTrans" cxnId="{C7B992BF-4140-4566-8BB1-8FF3DFB2A4E1}">
      <dgm:prSet/>
      <dgm:spPr/>
      <dgm:t>
        <a:bodyPr/>
        <a:lstStyle/>
        <a:p>
          <a:endParaRPr lang="ru-RU"/>
        </a:p>
      </dgm:t>
    </dgm:pt>
    <dgm:pt modelId="{3A145BB1-DF5F-454A-8E36-91155850DE58}">
      <dgm:prSet custT="1"/>
      <dgm:spPr/>
      <dgm:t>
        <a:bodyPr/>
        <a:lstStyle/>
        <a:p>
          <a:r>
            <a:rPr lang="ru-RU" sz="1100" dirty="0" smtClean="0"/>
            <a:t>внедрение в общественное сознание необходимости поддержки лиц пожилого и старческого возраста и людей с ограниченными возможностями</a:t>
          </a:r>
          <a:endParaRPr lang="ru-RU" sz="1100" dirty="0"/>
        </a:p>
      </dgm:t>
    </dgm:pt>
    <dgm:pt modelId="{C1E40218-1FB8-4F44-AC09-8604A73FC212}" type="parTrans" cxnId="{4369E457-3083-4C77-BC36-1B6F4FF94922}">
      <dgm:prSet/>
      <dgm:spPr/>
      <dgm:t>
        <a:bodyPr/>
        <a:lstStyle/>
        <a:p>
          <a:endParaRPr lang="ru-RU"/>
        </a:p>
      </dgm:t>
    </dgm:pt>
    <dgm:pt modelId="{EAAA75C1-283E-45E3-90FF-926A2DAE82E0}" type="sibTrans" cxnId="{4369E457-3083-4C77-BC36-1B6F4FF94922}">
      <dgm:prSet/>
      <dgm:spPr/>
      <dgm:t>
        <a:bodyPr/>
        <a:lstStyle/>
        <a:p>
          <a:endParaRPr lang="ru-RU"/>
        </a:p>
      </dgm:t>
    </dgm:pt>
    <dgm:pt modelId="{6C5186D8-B8F7-46AE-AECE-48AFCD5D612B}">
      <dgm:prSet phldrT="[Текст]" custT="1"/>
      <dgm:spPr/>
      <dgm:t>
        <a:bodyPr/>
        <a:lstStyle/>
        <a:p>
          <a:r>
            <a:rPr lang="ru-RU" sz="1100" dirty="0" smtClean="0"/>
            <a:t>необходимость возвращения подопечному способности к социальному функционированию</a:t>
          </a:r>
          <a:endParaRPr lang="ru-RU" sz="1100" dirty="0"/>
        </a:p>
      </dgm:t>
    </dgm:pt>
    <dgm:pt modelId="{3611F7F9-DB50-4621-8E6E-B5D0108937A1}" type="parTrans" cxnId="{71439238-9CBE-44C6-8A7A-F971F8976CAC}">
      <dgm:prSet/>
      <dgm:spPr/>
      <dgm:t>
        <a:bodyPr/>
        <a:lstStyle/>
        <a:p>
          <a:endParaRPr lang="ru-RU"/>
        </a:p>
      </dgm:t>
    </dgm:pt>
    <dgm:pt modelId="{61D6BBEC-D76D-4CD9-9C5D-BC16B792539E}" type="sibTrans" cxnId="{71439238-9CBE-44C6-8A7A-F971F8976CAC}">
      <dgm:prSet/>
      <dgm:spPr/>
      <dgm:t>
        <a:bodyPr/>
        <a:lstStyle/>
        <a:p>
          <a:endParaRPr lang="ru-RU"/>
        </a:p>
      </dgm:t>
    </dgm:pt>
    <dgm:pt modelId="{4C8FEBA9-5267-42AE-819B-FA614FB03F13}">
      <dgm:prSet phldrT="[Текст]" custT="1"/>
      <dgm:spPr/>
      <dgm:t>
        <a:bodyPr/>
        <a:lstStyle/>
        <a:p>
          <a:r>
            <a:rPr lang="ru-RU" sz="1100" dirty="0" smtClean="0"/>
            <a:t>необходимость помощи пожилым людям с низкими доходами, не имеющим сил полноценно себя обслуживать</a:t>
          </a:r>
          <a:endParaRPr lang="ru-RU" sz="1100" dirty="0"/>
        </a:p>
      </dgm:t>
    </dgm:pt>
    <dgm:pt modelId="{C55E0E6C-89FE-41F6-B112-8291CAE1F6FF}" type="sibTrans" cxnId="{BDDD5B29-91FD-408E-8E61-8AA8CFCA833F}">
      <dgm:prSet/>
      <dgm:spPr/>
      <dgm:t>
        <a:bodyPr/>
        <a:lstStyle/>
        <a:p>
          <a:endParaRPr lang="ru-RU"/>
        </a:p>
      </dgm:t>
    </dgm:pt>
    <dgm:pt modelId="{A9140017-4328-4755-886E-53B7540BDFBC}" type="parTrans" cxnId="{BDDD5B29-91FD-408E-8E61-8AA8CFCA833F}">
      <dgm:prSet/>
      <dgm:spPr/>
      <dgm:t>
        <a:bodyPr/>
        <a:lstStyle/>
        <a:p>
          <a:endParaRPr lang="ru-RU"/>
        </a:p>
      </dgm:t>
    </dgm:pt>
    <dgm:pt modelId="{A57440F1-4F6D-4EC4-8B6C-AD77C35EA64E}" type="pres">
      <dgm:prSet presAssocID="{0B3F09DA-8521-4844-807A-B8810E0071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3FF2F1-6846-478E-8284-AD4D7EA3B742}" type="pres">
      <dgm:prSet presAssocID="{EF16B8E4-6C7C-4B6F-B3F1-F7943AF4E6FD}" presName="linNode" presStyleCnt="0"/>
      <dgm:spPr/>
    </dgm:pt>
    <dgm:pt modelId="{CEA27BDE-5890-4B3B-99CC-8C3E92E204B3}" type="pres">
      <dgm:prSet presAssocID="{EF16B8E4-6C7C-4B6F-B3F1-F7943AF4E6F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15265-BA45-48B3-8DEB-FD4C0EE63258}" type="pres">
      <dgm:prSet presAssocID="{EF16B8E4-6C7C-4B6F-B3F1-F7943AF4E6F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919AF-73AB-4567-AC77-06EDD410BF83}" type="pres">
      <dgm:prSet presAssocID="{38ED4871-F255-44AE-BE03-34B0BEDCE8F5}" presName="spacing" presStyleCnt="0"/>
      <dgm:spPr/>
    </dgm:pt>
    <dgm:pt modelId="{CA18023E-E2C4-4A01-82A6-9916348B8C4E}" type="pres">
      <dgm:prSet presAssocID="{19AFDC70-375D-46D9-A6D3-76DF341ED39E}" presName="linNode" presStyleCnt="0"/>
      <dgm:spPr/>
    </dgm:pt>
    <dgm:pt modelId="{0CDB0C6A-BD67-4B72-9A62-70CDA0D8124D}" type="pres">
      <dgm:prSet presAssocID="{19AFDC70-375D-46D9-A6D3-76DF341ED39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F8F4B-D14D-41C2-9D63-27A3BAD4519F}" type="pres">
      <dgm:prSet presAssocID="{19AFDC70-375D-46D9-A6D3-76DF341ED39E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FCE77-2ACF-4A23-9287-D9CE54099825}" type="pres">
      <dgm:prSet presAssocID="{95903679-F6A1-4712-B983-2C4BA34C5F69}" presName="spacing" presStyleCnt="0"/>
      <dgm:spPr/>
    </dgm:pt>
    <dgm:pt modelId="{08670586-CC1D-400B-ABFB-BC2E171BED60}" type="pres">
      <dgm:prSet presAssocID="{ADDEA809-C2E4-496C-BD11-6367E4EB9FAB}" presName="linNode" presStyleCnt="0"/>
      <dgm:spPr/>
    </dgm:pt>
    <dgm:pt modelId="{3666FA27-5B79-4931-B254-C3D7790FF1FD}" type="pres">
      <dgm:prSet presAssocID="{ADDEA809-C2E4-496C-BD11-6367E4EB9FA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85CD6-EF45-42DC-A2BC-8C8901DF5035}" type="pres">
      <dgm:prSet presAssocID="{ADDEA809-C2E4-496C-BD11-6367E4EB9FA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0A593C-D760-4777-9019-933897CE21A6}" srcId="{0B3F09DA-8521-4844-807A-B8810E007195}" destId="{EF16B8E4-6C7C-4B6F-B3F1-F7943AF4E6FD}" srcOrd="0" destOrd="0" parTransId="{A17B9EE5-C504-48EF-9E5B-E5C4186CA80A}" sibTransId="{38ED4871-F255-44AE-BE03-34B0BEDCE8F5}"/>
    <dgm:cxn modelId="{8B2EBB3A-DE15-4B5F-9E0F-39D5543FB723}" type="presOf" srcId="{0B3F09DA-8521-4844-807A-B8810E007195}" destId="{A57440F1-4F6D-4EC4-8B6C-AD77C35EA64E}" srcOrd="0" destOrd="0" presId="urn:microsoft.com/office/officeart/2005/8/layout/vList6"/>
    <dgm:cxn modelId="{BDDD5B29-91FD-408E-8E61-8AA8CFCA833F}" srcId="{EF16B8E4-6C7C-4B6F-B3F1-F7943AF4E6FD}" destId="{4C8FEBA9-5267-42AE-819B-FA614FB03F13}" srcOrd="1" destOrd="0" parTransId="{A9140017-4328-4755-886E-53B7540BDFBC}" sibTransId="{C55E0E6C-89FE-41F6-B112-8291CAE1F6FF}"/>
    <dgm:cxn modelId="{0870C53C-5452-43B1-9D2D-4DBB076F79F7}" type="presOf" srcId="{4C8FEBA9-5267-42AE-819B-FA614FB03F13}" destId="{9DA15265-BA45-48B3-8DEB-FD4C0EE63258}" srcOrd="0" destOrd="1" presId="urn:microsoft.com/office/officeart/2005/8/layout/vList6"/>
    <dgm:cxn modelId="{632D0E8C-466E-4F70-BFAE-C9093A39E338}" type="presOf" srcId="{3A145BB1-DF5F-454A-8E36-91155850DE58}" destId="{14E85CD6-EF45-42DC-A2BC-8C8901DF5035}" srcOrd="0" destOrd="1" presId="urn:microsoft.com/office/officeart/2005/8/layout/vList6"/>
    <dgm:cxn modelId="{A290BD2A-34C4-4F73-9746-544AAC1EDD1A}" srcId="{19AFDC70-375D-46D9-A6D3-76DF341ED39E}" destId="{767C7335-96A4-47CA-BA00-E521B338D5E7}" srcOrd="0" destOrd="0" parTransId="{B329E6B3-FB37-4D8B-9FA8-E631A1F88AB4}" sibTransId="{170EA0D5-940A-432C-965E-FBCB69627573}"/>
    <dgm:cxn modelId="{F3DC72EF-9D27-47A3-98A4-A98BDD491E7D}" type="presOf" srcId="{ADDEA809-C2E4-496C-BD11-6367E4EB9FAB}" destId="{3666FA27-5B79-4931-B254-C3D7790FF1FD}" srcOrd="0" destOrd="0" presId="urn:microsoft.com/office/officeart/2005/8/layout/vList6"/>
    <dgm:cxn modelId="{5E58F96F-AF71-4D6F-BB7A-B33B94A66064}" srcId="{EF16B8E4-6C7C-4B6F-B3F1-F7943AF4E6FD}" destId="{30F32D7A-EF68-49DA-8CA0-3D90F140BDE7}" srcOrd="0" destOrd="0" parTransId="{10821D27-7833-4D28-B2D9-9281B91036C0}" sibTransId="{9B94FDEF-47E2-4A3D-8F41-BE27698F27B3}"/>
    <dgm:cxn modelId="{4369E457-3083-4C77-BC36-1B6F4FF94922}" srcId="{ADDEA809-C2E4-496C-BD11-6367E4EB9FAB}" destId="{3A145BB1-DF5F-454A-8E36-91155850DE58}" srcOrd="1" destOrd="0" parTransId="{C1E40218-1FB8-4F44-AC09-8604A73FC212}" sibTransId="{EAAA75C1-283E-45E3-90FF-926A2DAE82E0}"/>
    <dgm:cxn modelId="{71439238-9CBE-44C6-8A7A-F971F8976CAC}" srcId="{19AFDC70-375D-46D9-A6D3-76DF341ED39E}" destId="{6C5186D8-B8F7-46AE-AECE-48AFCD5D612B}" srcOrd="1" destOrd="0" parTransId="{3611F7F9-DB50-4621-8E6E-B5D0108937A1}" sibTransId="{61D6BBEC-D76D-4CD9-9C5D-BC16B792539E}"/>
    <dgm:cxn modelId="{C8AF81F4-C17B-41EC-BE2F-87B886545425}" type="presOf" srcId="{30F32D7A-EF68-49DA-8CA0-3D90F140BDE7}" destId="{9DA15265-BA45-48B3-8DEB-FD4C0EE63258}" srcOrd="0" destOrd="0" presId="urn:microsoft.com/office/officeart/2005/8/layout/vList6"/>
    <dgm:cxn modelId="{63F814AE-29E0-4660-9FD7-387024917BA7}" type="presOf" srcId="{767C7335-96A4-47CA-BA00-E521B338D5E7}" destId="{469F8F4B-D14D-41C2-9D63-27A3BAD4519F}" srcOrd="0" destOrd="0" presId="urn:microsoft.com/office/officeart/2005/8/layout/vList6"/>
    <dgm:cxn modelId="{234DD1FC-7681-4DA5-91E8-F06945922AEA}" type="presOf" srcId="{19AFDC70-375D-46D9-A6D3-76DF341ED39E}" destId="{0CDB0C6A-BD67-4B72-9A62-70CDA0D8124D}" srcOrd="0" destOrd="0" presId="urn:microsoft.com/office/officeart/2005/8/layout/vList6"/>
    <dgm:cxn modelId="{BA936CA1-69B3-41C4-BB7C-99B48D054F90}" type="presOf" srcId="{6C5186D8-B8F7-46AE-AECE-48AFCD5D612B}" destId="{469F8F4B-D14D-41C2-9D63-27A3BAD4519F}" srcOrd="0" destOrd="1" presId="urn:microsoft.com/office/officeart/2005/8/layout/vList6"/>
    <dgm:cxn modelId="{C7B992BF-4140-4566-8BB1-8FF3DFB2A4E1}" srcId="{ADDEA809-C2E4-496C-BD11-6367E4EB9FAB}" destId="{D8885164-0CC8-484A-BEBC-3066227A173B}" srcOrd="0" destOrd="0" parTransId="{78BE87BA-6670-4FB0-8EE2-7AD7CAF3C986}" sibTransId="{6EE3C0CD-C917-4085-8551-EA1BD8DCD172}"/>
    <dgm:cxn modelId="{206F25B4-955E-4FAD-8AFD-EC9F0425E244}" type="presOf" srcId="{D8885164-0CC8-484A-BEBC-3066227A173B}" destId="{14E85CD6-EF45-42DC-A2BC-8C8901DF5035}" srcOrd="0" destOrd="0" presId="urn:microsoft.com/office/officeart/2005/8/layout/vList6"/>
    <dgm:cxn modelId="{FC148D3E-5008-4CF8-B767-F451ABDA5A25}" srcId="{0B3F09DA-8521-4844-807A-B8810E007195}" destId="{ADDEA809-C2E4-496C-BD11-6367E4EB9FAB}" srcOrd="2" destOrd="0" parTransId="{5A9FBE70-C138-426E-905C-37955588A736}" sibTransId="{975093F4-A848-4872-90E2-8C346798428A}"/>
    <dgm:cxn modelId="{84ED18EE-C3BD-4439-B230-C576C06E8B6A}" srcId="{0B3F09DA-8521-4844-807A-B8810E007195}" destId="{19AFDC70-375D-46D9-A6D3-76DF341ED39E}" srcOrd="1" destOrd="0" parTransId="{7380BF6E-33AD-4DCC-91AF-44FEF4AC9EE9}" sibTransId="{95903679-F6A1-4712-B983-2C4BA34C5F69}"/>
    <dgm:cxn modelId="{33BD4B64-371F-46D3-B424-1FBE90BB6E41}" type="presOf" srcId="{EF16B8E4-6C7C-4B6F-B3F1-F7943AF4E6FD}" destId="{CEA27BDE-5890-4B3B-99CC-8C3E92E204B3}" srcOrd="0" destOrd="0" presId="urn:microsoft.com/office/officeart/2005/8/layout/vList6"/>
    <dgm:cxn modelId="{677CAD23-2191-4298-A8AE-567C20FA7B2C}" type="presParOf" srcId="{A57440F1-4F6D-4EC4-8B6C-AD77C35EA64E}" destId="{0D3FF2F1-6846-478E-8284-AD4D7EA3B742}" srcOrd="0" destOrd="0" presId="urn:microsoft.com/office/officeart/2005/8/layout/vList6"/>
    <dgm:cxn modelId="{A3CEEB31-F801-4317-AB33-BEE9FCDE18E5}" type="presParOf" srcId="{0D3FF2F1-6846-478E-8284-AD4D7EA3B742}" destId="{CEA27BDE-5890-4B3B-99CC-8C3E92E204B3}" srcOrd="0" destOrd="0" presId="urn:microsoft.com/office/officeart/2005/8/layout/vList6"/>
    <dgm:cxn modelId="{DB839543-CF42-4A52-823A-FE01BA1F0A40}" type="presParOf" srcId="{0D3FF2F1-6846-478E-8284-AD4D7EA3B742}" destId="{9DA15265-BA45-48B3-8DEB-FD4C0EE63258}" srcOrd="1" destOrd="0" presId="urn:microsoft.com/office/officeart/2005/8/layout/vList6"/>
    <dgm:cxn modelId="{9FD8C990-ED2F-46A0-BCF1-FDF398A12C8B}" type="presParOf" srcId="{A57440F1-4F6D-4EC4-8B6C-AD77C35EA64E}" destId="{F09919AF-73AB-4567-AC77-06EDD410BF83}" srcOrd="1" destOrd="0" presId="urn:microsoft.com/office/officeart/2005/8/layout/vList6"/>
    <dgm:cxn modelId="{FABAF20A-69F0-4819-ABC7-A8CB29309EA8}" type="presParOf" srcId="{A57440F1-4F6D-4EC4-8B6C-AD77C35EA64E}" destId="{CA18023E-E2C4-4A01-82A6-9916348B8C4E}" srcOrd="2" destOrd="0" presId="urn:microsoft.com/office/officeart/2005/8/layout/vList6"/>
    <dgm:cxn modelId="{D7F75258-A0E7-4F23-99CD-DCFDF81949AB}" type="presParOf" srcId="{CA18023E-E2C4-4A01-82A6-9916348B8C4E}" destId="{0CDB0C6A-BD67-4B72-9A62-70CDA0D8124D}" srcOrd="0" destOrd="0" presId="urn:microsoft.com/office/officeart/2005/8/layout/vList6"/>
    <dgm:cxn modelId="{43CF6CF4-3CFE-4331-920A-104FE215C31B}" type="presParOf" srcId="{CA18023E-E2C4-4A01-82A6-9916348B8C4E}" destId="{469F8F4B-D14D-41C2-9D63-27A3BAD4519F}" srcOrd="1" destOrd="0" presId="urn:microsoft.com/office/officeart/2005/8/layout/vList6"/>
    <dgm:cxn modelId="{F74F8DA5-8344-4594-A29E-989B0C911E79}" type="presParOf" srcId="{A57440F1-4F6D-4EC4-8B6C-AD77C35EA64E}" destId="{E24FCE77-2ACF-4A23-9287-D9CE54099825}" srcOrd="3" destOrd="0" presId="urn:microsoft.com/office/officeart/2005/8/layout/vList6"/>
    <dgm:cxn modelId="{2453C559-5459-4E7C-8CA5-990528A7D078}" type="presParOf" srcId="{A57440F1-4F6D-4EC4-8B6C-AD77C35EA64E}" destId="{08670586-CC1D-400B-ABFB-BC2E171BED60}" srcOrd="4" destOrd="0" presId="urn:microsoft.com/office/officeart/2005/8/layout/vList6"/>
    <dgm:cxn modelId="{71D570BF-76F1-4293-976D-75078DA77CF3}" type="presParOf" srcId="{08670586-CC1D-400B-ABFB-BC2E171BED60}" destId="{3666FA27-5B79-4931-B254-C3D7790FF1FD}" srcOrd="0" destOrd="0" presId="urn:microsoft.com/office/officeart/2005/8/layout/vList6"/>
    <dgm:cxn modelId="{2AF716EC-50F4-43EE-B4DA-6D4944AF4DF4}" type="presParOf" srcId="{08670586-CC1D-400B-ABFB-BC2E171BED60}" destId="{14E85CD6-EF45-42DC-A2BC-8C8901DF503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8CC39-A67E-40F0-89E4-73A03ED2EA8D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38A297-8321-42AE-AEA0-A1952E286DF6}">
      <dgm:prSet phldrT="[Текст]" phldr="1"/>
      <dgm:spPr/>
      <dgm:t>
        <a:bodyPr/>
        <a:lstStyle/>
        <a:p>
          <a:endParaRPr lang="ru-RU" dirty="0"/>
        </a:p>
      </dgm:t>
    </dgm:pt>
    <dgm:pt modelId="{A75E6B65-BD1A-4DF1-B34B-A925D0C5B400}" type="parTrans" cxnId="{256EE6AC-339B-4DC5-8305-026C804E511A}">
      <dgm:prSet/>
      <dgm:spPr/>
      <dgm:t>
        <a:bodyPr/>
        <a:lstStyle/>
        <a:p>
          <a:endParaRPr lang="ru-RU"/>
        </a:p>
      </dgm:t>
    </dgm:pt>
    <dgm:pt modelId="{EC8C05A9-4AF6-401C-A142-CE89A28FA6FD}" type="sibTrans" cxnId="{256EE6AC-339B-4DC5-8305-026C804E511A}">
      <dgm:prSet/>
      <dgm:spPr/>
      <dgm:t>
        <a:bodyPr/>
        <a:lstStyle/>
        <a:p>
          <a:endParaRPr lang="ru-RU"/>
        </a:p>
      </dgm:t>
    </dgm:pt>
    <dgm:pt modelId="{43771B08-10DB-40B5-9B4C-0C22628B202A}">
      <dgm:prSet phldrT="[Текст]"/>
      <dgm:spPr/>
      <dgm:t>
        <a:bodyPr/>
        <a:lstStyle/>
        <a:p>
          <a:r>
            <a:rPr lang="ru-RU" b="1" dirty="0" smtClean="0"/>
            <a:t>Направление «Мои внуки». </a:t>
          </a:r>
          <a:r>
            <a:rPr lang="ru-RU" dirty="0" smtClean="0"/>
            <a:t>Организация деятельности в общении и взаимной социализации детей, молодежи и пожилых людей и инвалидов.</a:t>
          </a:r>
          <a:endParaRPr lang="ru-RU" dirty="0"/>
        </a:p>
      </dgm:t>
    </dgm:pt>
    <dgm:pt modelId="{E424DDD9-5F6B-431F-968A-06DC40B7913B}" type="parTrans" cxnId="{DEA2235F-B163-4CFB-ACF6-A48E34342205}">
      <dgm:prSet/>
      <dgm:spPr/>
      <dgm:t>
        <a:bodyPr/>
        <a:lstStyle/>
        <a:p>
          <a:endParaRPr lang="ru-RU"/>
        </a:p>
      </dgm:t>
    </dgm:pt>
    <dgm:pt modelId="{8F4EB3CC-0FF8-4BF6-B5C3-B0254DE03409}" type="sibTrans" cxnId="{DEA2235F-B163-4CFB-ACF6-A48E34342205}">
      <dgm:prSet/>
      <dgm:spPr/>
      <dgm:t>
        <a:bodyPr/>
        <a:lstStyle/>
        <a:p>
          <a:endParaRPr lang="ru-RU"/>
        </a:p>
      </dgm:t>
    </dgm:pt>
    <dgm:pt modelId="{EC831CAD-1017-4534-B386-350F35C1CC0B}">
      <dgm:prSet phldrT="[Текст]" phldr="1"/>
      <dgm:spPr/>
      <dgm:t>
        <a:bodyPr/>
        <a:lstStyle/>
        <a:p>
          <a:endParaRPr lang="ru-RU" dirty="0"/>
        </a:p>
      </dgm:t>
    </dgm:pt>
    <dgm:pt modelId="{7412C511-F81F-44C6-BF55-09DF9E3EEFE1}" type="parTrans" cxnId="{E664C66E-6518-42FE-A11D-8739516097B1}">
      <dgm:prSet/>
      <dgm:spPr/>
      <dgm:t>
        <a:bodyPr/>
        <a:lstStyle/>
        <a:p>
          <a:endParaRPr lang="ru-RU"/>
        </a:p>
      </dgm:t>
    </dgm:pt>
    <dgm:pt modelId="{32902B26-6222-4A59-9BA2-B4F885591FF7}" type="sibTrans" cxnId="{E664C66E-6518-42FE-A11D-8739516097B1}">
      <dgm:prSet/>
      <dgm:spPr/>
      <dgm:t>
        <a:bodyPr/>
        <a:lstStyle/>
        <a:p>
          <a:endParaRPr lang="ru-RU"/>
        </a:p>
      </dgm:t>
    </dgm:pt>
    <dgm:pt modelId="{983EDD8D-C623-4C6C-97E5-D77B4911BB1F}">
      <dgm:prSet phldrT="[Текст]"/>
      <dgm:spPr/>
      <dgm:t>
        <a:bodyPr/>
        <a:lstStyle/>
        <a:p>
          <a:r>
            <a:rPr lang="ru-RU" b="1" dirty="0" smtClean="0"/>
            <a:t>Направление «Наша подмога». </a:t>
          </a:r>
          <a:r>
            <a:rPr lang="ru-RU" dirty="0" smtClean="0"/>
            <a:t>Организация совместной работы практикующих студентов медицинских учреждений с родственниками людей, нуждающихся в уходе. </a:t>
          </a:r>
          <a:endParaRPr lang="ru-RU" dirty="0"/>
        </a:p>
      </dgm:t>
    </dgm:pt>
    <dgm:pt modelId="{F779FAF9-2A20-4642-8594-B0AE3ADCC40C}" type="parTrans" cxnId="{B50DEC7D-B30D-4F21-AC99-ECEF6738EABB}">
      <dgm:prSet/>
      <dgm:spPr/>
      <dgm:t>
        <a:bodyPr/>
        <a:lstStyle/>
        <a:p>
          <a:endParaRPr lang="ru-RU"/>
        </a:p>
      </dgm:t>
    </dgm:pt>
    <dgm:pt modelId="{31D951AC-9004-428E-AE35-066301123500}" type="sibTrans" cxnId="{B50DEC7D-B30D-4F21-AC99-ECEF6738EABB}">
      <dgm:prSet/>
      <dgm:spPr/>
      <dgm:t>
        <a:bodyPr/>
        <a:lstStyle/>
        <a:p>
          <a:endParaRPr lang="ru-RU"/>
        </a:p>
      </dgm:t>
    </dgm:pt>
    <dgm:pt modelId="{E7E11530-BD42-4A00-BA2C-8D48A5650E1D}">
      <dgm:prSet phldrT="[Текст]" phldr="1"/>
      <dgm:spPr/>
      <dgm:t>
        <a:bodyPr/>
        <a:lstStyle/>
        <a:p>
          <a:endParaRPr lang="ru-RU"/>
        </a:p>
      </dgm:t>
    </dgm:pt>
    <dgm:pt modelId="{A1F014A9-7382-4D4F-9698-5DD204319AEE}" type="parTrans" cxnId="{A17A4E5E-45A5-4520-B979-DB931B0E2E7F}">
      <dgm:prSet/>
      <dgm:spPr/>
      <dgm:t>
        <a:bodyPr/>
        <a:lstStyle/>
        <a:p>
          <a:endParaRPr lang="ru-RU"/>
        </a:p>
      </dgm:t>
    </dgm:pt>
    <dgm:pt modelId="{7CCBBD6D-1E0C-4767-B4B6-C9F254A569DF}" type="sibTrans" cxnId="{A17A4E5E-45A5-4520-B979-DB931B0E2E7F}">
      <dgm:prSet/>
      <dgm:spPr/>
      <dgm:t>
        <a:bodyPr/>
        <a:lstStyle/>
        <a:p>
          <a:endParaRPr lang="ru-RU"/>
        </a:p>
      </dgm:t>
    </dgm:pt>
    <dgm:pt modelId="{C2E0E6F1-E9B5-4C40-99B8-1A6903C181BF}">
      <dgm:prSet phldrT="[Текст]"/>
      <dgm:spPr/>
      <dgm:t>
        <a:bodyPr/>
        <a:lstStyle/>
        <a:p>
          <a:r>
            <a:rPr lang="ru-RU" dirty="0" smtClean="0"/>
            <a:t>Поиск и отбор волонтеров для обучения,</a:t>
          </a:r>
          <a:endParaRPr lang="ru-RU" dirty="0"/>
        </a:p>
      </dgm:t>
    </dgm:pt>
    <dgm:pt modelId="{0AC0843D-3C6A-4A65-A3AC-B49FC97778CB}" type="parTrans" cxnId="{DBFD0C8C-81BA-4432-8FF3-7F2B59A16CEA}">
      <dgm:prSet/>
      <dgm:spPr/>
      <dgm:t>
        <a:bodyPr/>
        <a:lstStyle/>
        <a:p>
          <a:endParaRPr lang="ru-RU"/>
        </a:p>
      </dgm:t>
    </dgm:pt>
    <dgm:pt modelId="{533B39D5-D2F8-4497-BBF9-BEBFCE7991B6}" type="sibTrans" cxnId="{DBFD0C8C-81BA-4432-8FF3-7F2B59A16CEA}">
      <dgm:prSet/>
      <dgm:spPr/>
      <dgm:t>
        <a:bodyPr/>
        <a:lstStyle/>
        <a:p>
          <a:endParaRPr lang="ru-RU"/>
        </a:p>
      </dgm:t>
    </dgm:pt>
    <dgm:pt modelId="{398201C2-5B08-44EF-B102-554FD6CC2A85}">
      <dgm:prSet phldrT="[Текст]"/>
      <dgm:spPr/>
      <dgm:t>
        <a:bodyPr/>
        <a:lstStyle/>
        <a:p>
          <a:r>
            <a:rPr lang="ru-RU" dirty="0" smtClean="0"/>
            <a:t>Обучение волонтеров.</a:t>
          </a:r>
          <a:endParaRPr lang="ru-RU" dirty="0"/>
        </a:p>
      </dgm:t>
    </dgm:pt>
    <dgm:pt modelId="{EA9A3B1A-9215-4CF5-9045-573EE7CE5A5E}" type="parTrans" cxnId="{A8DD0361-E975-4E6D-AA83-9D3CC4D575A1}">
      <dgm:prSet/>
      <dgm:spPr/>
      <dgm:t>
        <a:bodyPr/>
        <a:lstStyle/>
        <a:p>
          <a:endParaRPr lang="ru-RU"/>
        </a:p>
      </dgm:t>
    </dgm:pt>
    <dgm:pt modelId="{F911A696-00D2-4A35-966A-DB45CFF55247}" type="sibTrans" cxnId="{A8DD0361-E975-4E6D-AA83-9D3CC4D575A1}">
      <dgm:prSet/>
      <dgm:spPr/>
      <dgm:t>
        <a:bodyPr/>
        <a:lstStyle/>
        <a:p>
          <a:endParaRPr lang="ru-RU"/>
        </a:p>
      </dgm:t>
    </dgm:pt>
    <dgm:pt modelId="{E019B69D-5BE7-49D9-9E8A-2A5DA77B061E}" type="pres">
      <dgm:prSet presAssocID="{B498CC39-A67E-40F0-89E4-73A03ED2EA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0B528A-471F-49FC-BFE4-8439E0D78028}" type="pres">
      <dgm:prSet presAssocID="{E338A297-8321-42AE-AEA0-A1952E286DF6}" presName="composite" presStyleCnt="0"/>
      <dgm:spPr/>
    </dgm:pt>
    <dgm:pt modelId="{A80B072A-B141-403E-812C-1BBDC687AB0F}" type="pres">
      <dgm:prSet presAssocID="{E338A297-8321-42AE-AEA0-A1952E286D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34385-2CEF-401A-9F55-C2FB8F1791E1}" type="pres">
      <dgm:prSet presAssocID="{E338A297-8321-42AE-AEA0-A1952E286DF6}" presName="descendantText" presStyleLbl="alignAcc1" presStyleIdx="0" presStyleCnt="3" custLinFactY="100000" custLinFactNeighborX="5" custLinFactNeighborY="155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12F7F-DBB2-43BC-B905-1C74DA43F07F}" type="pres">
      <dgm:prSet presAssocID="{EC8C05A9-4AF6-401C-A142-CE89A28FA6FD}" presName="sp" presStyleCnt="0"/>
      <dgm:spPr/>
    </dgm:pt>
    <dgm:pt modelId="{B9CD8820-9830-4297-8F24-9D8F7DD1E838}" type="pres">
      <dgm:prSet presAssocID="{EC831CAD-1017-4534-B386-350F35C1CC0B}" presName="composite" presStyleCnt="0"/>
      <dgm:spPr/>
    </dgm:pt>
    <dgm:pt modelId="{C61EBBD1-0C17-475C-85FF-DAEC464A2288}" type="pres">
      <dgm:prSet presAssocID="{EC831CAD-1017-4534-B386-350F35C1CC0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07705-1A13-4566-B476-83408D2FF0E6}" type="pres">
      <dgm:prSet presAssocID="{EC831CAD-1017-4534-B386-350F35C1CC0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3983D-012D-41BB-BC08-EE95B9453D7A}" type="pres">
      <dgm:prSet presAssocID="{32902B26-6222-4A59-9BA2-B4F885591FF7}" presName="sp" presStyleCnt="0"/>
      <dgm:spPr/>
    </dgm:pt>
    <dgm:pt modelId="{645397C0-5A0B-41D5-ADDE-ED8325022A2C}" type="pres">
      <dgm:prSet presAssocID="{E7E11530-BD42-4A00-BA2C-8D48A5650E1D}" presName="composite" presStyleCnt="0"/>
      <dgm:spPr/>
    </dgm:pt>
    <dgm:pt modelId="{3AD964F5-4956-49AD-898F-C55E1AE5F281}" type="pres">
      <dgm:prSet presAssocID="{E7E11530-BD42-4A00-BA2C-8D48A5650E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82B00-01FB-46A8-AC1D-BE7F404CBDF5}" type="pres">
      <dgm:prSet presAssocID="{E7E11530-BD42-4A00-BA2C-8D48A5650E1D}" presName="descendantText" presStyleLbl="alignAcc1" presStyleIdx="2" presStyleCnt="3" custLinFactY="-100000" custLinFactNeighborX="856" custLinFactNeighborY="-14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E0D46E-D24D-4208-8ECC-625727300E89}" type="presOf" srcId="{EC831CAD-1017-4534-B386-350F35C1CC0B}" destId="{C61EBBD1-0C17-475C-85FF-DAEC464A2288}" srcOrd="0" destOrd="0" presId="urn:microsoft.com/office/officeart/2005/8/layout/chevron2"/>
    <dgm:cxn modelId="{94DEBD01-B5D7-4BBB-9BA3-B3CAC644EE79}" type="presOf" srcId="{C2E0E6F1-E9B5-4C40-99B8-1A6903C181BF}" destId="{38C82B00-01FB-46A8-AC1D-BE7F404CBDF5}" srcOrd="0" destOrd="0" presId="urn:microsoft.com/office/officeart/2005/8/layout/chevron2"/>
    <dgm:cxn modelId="{DEA2235F-B163-4CFB-ACF6-A48E34342205}" srcId="{E338A297-8321-42AE-AEA0-A1952E286DF6}" destId="{43771B08-10DB-40B5-9B4C-0C22628B202A}" srcOrd="0" destOrd="0" parTransId="{E424DDD9-5F6B-431F-968A-06DC40B7913B}" sibTransId="{8F4EB3CC-0FF8-4BF6-B5C3-B0254DE03409}"/>
    <dgm:cxn modelId="{A8DD0361-E975-4E6D-AA83-9D3CC4D575A1}" srcId="{E7E11530-BD42-4A00-BA2C-8D48A5650E1D}" destId="{398201C2-5B08-44EF-B102-554FD6CC2A85}" srcOrd="1" destOrd="0" parTransId="{EA9A3B1A-9215-4CF5-9045-573EE7CE5A5E}" sibTransId="{F911A696-00D2-4A35-966A-DB45CFF55247}"/>
    <dgm:cxn modelId="{B50DEC7D-B30D-4F21-AC99-ECEF6738EABB}" srcId="{EC831CAD-1017-4534-B386-350F35C1CC0B}" destId="{983EDD8D-C623-4C6C-97E5-D77B4911BB1F}" srcOrd="0" destOrd="0" parTransId="{F779FAF9-2A20-4642-8594-B0AE3ADCC40C}" sibTransId="{31D951AC-9004-428E-AE35-066301123500}"/>
    <dgm:cxn modelId="{DBFD0C8C-81BA-4432-8FF3-7F2B59A16CEA}" srcId="{E7E11530-BD42-4A00-BA2C-8D48A5650E1D}" destId="{C2E0E6F1-E9B5-4C40-99B8-1A6903C181BF}" srcOrd="0" destOrd="0" parTransId="{0AC0843D-3C6A-4A65-A3AC-B49FC97778CB}" sibTransId="{533B39D5-D2F8-4497-BBF9-BEBFCE7991B6}"/>
    <dgm:cxn modelId="{5090557F-A177-4454-B144-8FBC837B82A6}" type="presOf" srcId="{398201C2-5B08-44EF-B102-554FD6CC2A85}" destId="{38C82B00-01FB-46A8-AC1D-BE7F404CBDF5}" srcOrd="0" destOrd="1" presId="urn:microsoft.com/office/officeart/2005/8/layout/chevron2"/>
    <dgm:cxn modelId="{369A9C98-F488-4B8E-A7E6-C8F30ABA0754}" type="presOf" srcId="{983EDD8D-C623-4C6C-97E5-D77B4911BB1F}" destId="{A1E07705-1A13-4566-B476-83408D2FF0E6}" srcOrd="0" destOrd="0" presId="urn:microsoft.com/office/officeart/2005/8/layout/chevron2"/>
    <dgm:cxn modelId="{8710C8C5-40C6-40B6-A1E3-B025F70E3208}" type="presOf" srcId="{43771B08-10DB-40B5-9B4C-0C22628B202A}" destId="{6BD34385-2CEF-401A-9F55-C2FB8F1791E1}" srcOrd="0" destOrd="0" presId="urn:microsoft.com/office/officeart/2005/8/layout/chevron2"/>
    <dgm:cxn modelId="{256EE6AC-339B-4DC5-8305-026C804E511A}" srcId="{B498CC39-A67E-40F0-89E4-73A03ED2EA8D}" destId="{E338A297-8321-42AE-AEA0-A1952E286DF6}" srcOrd="0" destOrd="0" parTransId="{A75E6B65-BD1A-4DF1-B34B-A925D0C5B400}" sibTransId="{EC8C05A9-4AF6-401C-A142-CE89A28FA6FD}"/>
    <dgm:cxn modelId="{84F79FA1-C710-469E-8E3A-745FA9D31906}" type="presOf" srcId="{E7E11530-BD42-4A00-BA2C-8D48A5650E1D}" destId="{3AD964F5-4956-49AD-898F-C55E1AE5F281}" srcOrd="0" destOrd="0" presId="urn:microsoft.com/office/officeart/2005/8/layout/chevron2"/>
    <dgm:cxn modelId="{E664C66E-6518-42FE-A11D-8739516097B1}" srcId="{B498CC39-A67E-40F0-89E4-73A03ED2EA8D}" destId="{EC831CAD-1017-4534-B386-350F35C1CC0B}" srcOrd="1" destOrd="0" parTransId="{7412C511-F81F-44C6-BF55-09DF9E3EEFE1}" sibTransId="{32902B26-6222-4A59-9BA2-B4F885591FF7}"/>
    <dgm:cxn modelId="{7C7DF3F2-A24B-41FE-A47C-C0F2B2C67E15}" type="presOf" srcId="{E338A297-8321-42AE-AEA0-A1952E286DF6}" destId="{A80B072A-B141-403E-812C-1BBDC687AB0F}" srcOrd="0" destOrd="0" presId="urn:microsoft.com/office/officeart/2005/8/layout/chevron2"/>
    <dgm:cxn modelId="{A17A4E5E-45A5-4520-B979-DB931B0E2E7F}" srcId="{B498CC39-A67E-40F0-89E4-73A03ED2EA8D}" destId="{E7E11530-BD42-4A00-BA2C-8D48A5650E1D}" srcOrd="2" destOrd="0" parTransId="{A1F014A9-7382-4D4F-9698-5DD204319AEE}" sibTransId="{7CCBBD6D-1E0C-4767-B4B6-C9F254A569DF}"/>
    <dgm:cxn modelId="{5DFD3EF2-A263-4F1E-9573-844DA1B68518}" type="presOf" srcId="{B498CC39-A67E-40F0-89E4-73A03ED2EA8D}" destId="{E019B69D-5BE7-49D9-9E8A-2A5DA77B061E}" srcOrd="0" destOrd="0" presId="urn:microsoft.com/office/officeart/2005/8/layout/chevron2"/>
    <dgm:cxn modelId="{DA58F76E-8203-4B1F-B4AF-54D5A0A7EFD8}" type="presParOf" srcId="{E019B69D-5BE7-49D9-9E8A-2A5DA77B061E}" destId="{700B528A-471F-49FC-BFE4-8439E0D78028}" srcOrd="0" destOrd="0" presId="urn:microsoft.com/office/officeart/2005/8/layout/chevron2"/>
    <dgm:cxn modelId="{13ED97E9-57EA-438B-8D43-5838C2E4CDF2}" type="presParOf" srcId="{700B528A-471F-49FC-BFE4-8439E0D78028}" destId="{A80B072A-B141-403E-812C-1BBDC687AB0F}" srcOrd="0" destOrd="0" presId="urn:microsoft.com/office/officeart/2005/8/layout/chevron2"/>
    <dgm:cxn modelId="{E682B8B2-373D-4671-AD8A-83751A5D085D}" type="presParOf" srcId="{700B528A-471F-49FC-BFE4-8439E0D78028}" destId="{6BD34385-2CEF-401A-9F55-C2FB8F1791E1}" srcOrd="1" destOrd="0" presId="urn:microsoft.com/office/officeart/2005/8/layout/chevron2"/>
    <dgm:cxn modelId="{E9EC7E5F-86D6-4CC3-90D4-254D45E2363E}" type="presParOf" srcId="{E019B69D-5BE7-49D9-9E8A-2A5DA77B061E}" destId="{B2C12F7F-DBB2-43BC-B905-1C74DA43F07F}" srcOrd="1" destOrd="0" presId="urn:microsoft.com/office/officeart/2005/8/layout/chevron2"/>
    <dgm:cxn modelId="{EC3C5604-6466-49B2-B454-E6DAAC1AE23E}" type="presParOf" srcId="{E019B69D-5BE7-49D9-9E8A-2A5DA77B061E}" destId="{B9CD8820-9830-4297-8F24-9D8F7DD1E838}" srcOrd="2" destOrd="0" presId="urn:microsoft.com/office/officeart/2005/8/layout/chevron2"/>
    <dgm:cxn modelId="{0B65E2B6-BD02-4192-B161-3EC990CC0321}" type="presParOf" srcId="{B9CD8820-9830-4297-8F24-9D8F7DD1E838}" destId="{C61EBBD1-0C17-475C-85FF-DAEC464A2288}" srcOrd="0" destOrd="0" presId="urn:microsoft.com/office/officeart/2005/8/layout/chevron2"/>
    <dgm:cxn modelId="{F786E59B-F3CE-42AA-BD82-25B2DC6F40B6}" type="presParOf" srcId="{B9CD8820-9830-4297-8F24-9D8F7DD1E838}" destId="{A1E07705-1A13-4566-B476-83408D2FF0E6}" srcOrd="1" destOrd="0" presId="urn:microsoft.com/office/officeart/2005/8/layout/chevron2"/>
    <dgm:cxn modelId="{6AB0EDDF-29EE-4CF4-A51D-4469EE5C34A7}" type="presParOf" srcId="{E019B69D-5BE7-49D9-9E8A-2A5DA77B061E}" destId="{E333983D-012D-41BB-BC08-EE95B9453D7A}" srcOrd="3" destOrd="0" presId="urn:microsoft.com/office/officeart/2005/8/layout/chevron2"/>
    <dgm:cxn modelId="{4B70BBC7-B84D-44AF-B1D3-9FBD52AE1158}" type="presParOf" srcId="{E019B69D-5BE7-49D9-9E8A-2A5DA77B061E}" destId="{645397C0-5A0B-41D5-ADDE-ED8325022A2C}" srcOrd="4" destOrd="0" presId="urn:microsoft.com/office/officeart/2005/8/layout/chevron2"/>
    <dgm:cxn modelId="{51967041-D64E-47EC-B7CD-1C702AC25F70}" type="presParOf" srcId="{645397C0-5A0B-41D5-ADDE-ED8325022A2C}" destId="{3AD964F5-4956-49AD-898F-C55E1AE5F281}" srcOrd="0" destOrd="0" presId="urn:microsoft.com/office/officeart/2005/8/layout/chevron2"/>
    <dgm:cxn modelId="{1F440F9F-E41D-42F1-BA0E-E23C47B12D52}" type="presParOf" srcId="{645397C0-5A0B-41D5-ADDE-ED8325022A2C}" destId="{38C82B00-01FB-46A8-AC1D-BE7F404CBD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A9777B-3D46-44C4-8762-752B35DC42C3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658C1E-D33B-4F20-A421-86386534BBB1}">
      <dgm:prSet phldrT="[Текст]" phldr="1"/>
      <dgm:spPr/>
      <dgm:t>
        <a:bodyPr/>
        <a:lstStyle/>
        <a:p>
          <a:endParaRPr lang="ru-RU"/>
        </a:p>
      </dgm:t>
    </dgm:pt>
    <dgm:pt modelId="{FAAC4962-7B88-4677-948B-E1541DA1DE40}" type="parTrans" cxnId="{794FE2B3-8710-4B3D-9A6A-D72FEB3CDA22}">
      <dgm:prSet/>
      <dgm:spPr/>
      <dgm:t>
        <a:bodyPr/>
        <a:lstStyle/>
        <a:p>
          <a:endParaRPr lang="ru-RU"/>
        </a:p>
      </dgm:t>
    </dgm:pt>
    <dgm:pt modelId="{43CA3693-56C7-42C4-8994-E4DB35CFF7DE}" type="sibTrans" cxnId="{794FE2B3-8710-4B3D-9A6A-D72FEB3CDA22}">
      <dgm:prSet/>
      <dgm:spPr/>
      <dgm:t>
        <a:bodyPr/>
        <a:lstStyle/>
        <a:p>
          <a:endParaRPr lang="ru-RU"/>
        </a:p>
      </dgm:t>
    </dgm:pt>
    <dgm:pt modelId="{66194FB8-B665-4D8C-AB78-B553822F097F}">
      <dgm:prSet phldrT="[Текст]"/>
      <dgm:spPr/>
      <dgm:t>
        <a:bodyPr/>
        <a:lstStyle/>
        <a:p>
          <a:r>
            <a:rPr lang="ru-RU" u="none" dirty="0" smtClean="0"/>
            <a:t>Работа  «Горячей линии», для  помощи престарелым, больным, людям с ограниченными возможностями и одиноким людям, оставшимся без попечения родственников. Также данная линия будет работать для волонтеров, которым понадобиться помощь или совет.</a:t>
          </a:r>
          <a:endParaRPr lang="ru-RU" u="none" dirty="0"/>
        </a:p>
      </dgm:t>
    </dgm:pt>
    <dgm:pt modelId="{892D336C-A375-4127-B935-AF64AF5AA762}" type="parTrans" cxnId="{FD0088A1-B2D9-4BC9-9A70-C425EBA72BCC}">
      <dgm:prSet/>
      <dgm:spPr/>
      <dgm:t>
        <a:bodyPr/>
        <a:lstStyle/>
        <a:p>
          <a:endParaRPr lang="ru-RU"/>
        </a:p>
      </dgm:t>
    </dgm:pt>
    <dgm:pt modelId="{47CD0349-FEC1-4559-84D8-E580E094B7EC}" type="sibTrans" cxnId="{FD0088A1-B2D9-4BC9-9A70-C425EBA72BCC}">
      <dgm:prSet/>
      <dgm:spPr/>
      <dgm:t>
        <a:bodyPr/>
        <a:lstStyle/>
        <a:p>
          <a:endParaRPr lang="ru-RU"/>
        </a:p>
      </dgm:t>
    </dgm:pt>
    <dgm:pt modelId="{8D0BF460-37D9-43BF-83B5-6F0B436C1C7E}">
      <dgm:prSet phldrT="[Текст]" phldr="1"/>
      <dgm:spPr/>
      <dgm:t>
        <a:bodyPr/>
        <a:lstStyle/>
        <a:p>
          <a:endParaRPr lang="ru-RU"/>
        </a:p>
      </dgm:t>
    </dgm:pt>
    <dgm:pt modelId="{794CA42B-013D-48FE-BC62-CCB20CF02A78}" type="parTrans" cxnId="{F203D316-E5F5-4A61-BC51-08DBCEA7AA16}">
      <dgm:prSet/>
      <dgm:spPr/>
      <dgm:t>
        <a:bodyPr/>
        <a:lstStyle/>
        <a:p>
          <a:endParaRPr lang="ru-RU"/>
        </a:p>
      </dgm:t>
    </dgm:pt>
    <dgm:pt modelId="{4A5A4060-6D0C-447D-A948-42285A12BC50}" type="sibTrans" cxnId="{F203D316-E5F5-4A61-BC51-08DBCEA7AA16}">
      <dgm:prSet/>
      <dgm:spPr/>
      <dgm:t>
        <a:bodyPr/>
        <a:lstStyle/>
        <a:p>
          <a:endParaRPr lang="ru-RU"/>
        </a:p>
      </dgm:t>
    </dgm:pt>
    <dgm:pt modelId="{5668D7AE-238D-4FE2-B0B0-B0EFD1772A1C}">
      <dgm:prSet phldrT="[Текст]"/>
      <dgm:spPr/>
      <dgm:t>
        <a:bodyPr/>
        <a:lstStyle/>
        <a:p>
          <a:r>
            <a:rPr lang="ru-RU" dirty="0" smtClean="0"/>
            <a:t>Организация работы направления «Наша подмога», 60 добровольцев окажут помощь не менее 240 нуждающимся людям.</a:t>
          </a:r>
          <a:endParaRPr lang="ru-RU" dirty="0"/>
        </a:p>
      </dgm:t>
    </dgm:pt>
    <dgm:pt modelId="{091929CD-4E09-49F2-A724-ED9A21707536}" type="parTrans" cxnId="{1A1648B6-4036-4CA7-9F55-3E69AD5E166D}">
      <dgm:prSet/>
      <dgm:spPr/>
      <dgm:t>
        <a:bodyPr/>
        <a:lstStyle/>
        <a:p>
          <a:endParaRPr lang="ru-RU"/>
        </a:p>
      </dgm:t>
    </dgm:pt>
    <dgm:pt modelId="{29420BAB-C338-48B6-BF37-9F3111A7F436}" type="sibTrans" cxnId="{1A1648B6-4036-4CA7-9F55-3E69AD5E166D}">
      <dgm:prSet/>
      <dgm:spPr/>
      <dgm:t>
        <a:bodyPr/>
        <a:lstStyle/>
        <a:p>
          <a:endParaRPr lang="ru-RU"/>
        </a:p>
      </dgm:t>
    </dgm:pt>
    <dgm:pt modelId="{46856411-025C-4230-A2C0-4BC3A0664F6B}">
      <dgm:prSet phldrT="[Текст]" phldr="1"/>
      <dgm:spPr/>
      <dgm:t>
        <a:bodyPr/>
        <a:lstStyle/>
        <a:p>
          <a:endParaRPr lang="ru-RU" dirty="0"/>
        </a:p>
      </dgm:t>
    </dgm:pt>
    <dgm:pt modelId="{4B613820-94FA-4C97-8FDC-749A08B7A5E4}" type="parTrans" cxnId="{4C030530-BCF6-4679-BF02-E927A58E93E5}">
      <dgm:prSet/>
      <dgm:spPr/>
      <dgm:t>
        <a:bodyPr/>
        <a:lstStyle/>
        <a:p>
          <a:endParaRPr lang="ru-RU"/>
        </a:p>
      </dgm:t>
    </dgm:pt>
    <dgm:pt modelId="{A82BC498-90AD-41DB-BD15-CC7E34B6BA50}" type="sibTrans" cxnId="{4C030530-BCF6-4679-BF02-E927A58E93E5}">
      <dgm:prSet/>
      <dgm:spPr/>
      <dgm:t>
        <a:bodyPr/>
        <a:lstStyle/>
        <a:p>
          <a:endParaRPr lang="ru-RU"/>
        </a:p>
      </dgm:t>
    </dgm:pt>
    <dgm:pt modelId="{0997FED7-F770-4A95-BCEE-88C8FD255A1F}">
      <dgm:prSet phldrT="[Текст]"/>
      <dgm:spPr/>
      <dgm:t>
        <a:bodyPr/>
        <a:lstStyle/>
        <a:p>
          <a:r>
            <a:rPr lang="ru-RU" dirty="0" smtClean="0"/>
            <a:t>Организация работы направления «Мои внуки». Содействие улучшению связей между поколениями, сближению пожилых людей и молодежи, передаче жизненного опыта, знаний, навыков молодым.</a:t>
          </a:r>
          <a:endParaRPr lang="ru-RU" dirty="0"/>
        </a:p>
      </dgm:t>
    </dgm:pt>
    <dgm:pt modelId="{7F9F2248-281C-40A4-8152-359F005F277F}" type="parTrans" cxnId="{63AF3235-4F3B-4664-8A75-345CE307C56D}">
      <dgm:prSet/>
      <dgm:spPr/>
      <dgm:t>
        <a:bodyPr/>
        <a:lstStyle/>
        <a:p>
          <a:endParaRPr lang="ru-RU"/>
        </a:p>
      </dgm:t>
    </dgm:pt>
    <dgm:pt modelId="{9E29BE07-CF2B-437A-B80B-97BC5F5A14F9}" type="sibTrans" cxnId="{63AF3235-4F3B-4664-8A75-345CE307C56D}">
      <dgm:prSet/>
      <dgm:spPr/>
      <dgm:t>
        <a:bodyPr/>
        <a:lstStyle/>
        <a:p>
          <a:endParaRPr lang="ru-RU"/>
        </a:p>
      </dgm:t>
    </dgm:pt>
    <dgm:pt modelId="{591B12D6-8F4F-4EBD-B5E1-A8893B5642CB}">
      <dgm:prSet phldrT="[Текст]" phldr="1"/>
      <dgm:spPr/>
      <dgm:t>
        <a:bodyPr/>
        <a:lstStyle/>
        <a:p>
          <a:endParaRPr lang="ru-RU"/>
        </a:p>
      </dgm:t>
    </dgm:pt>
    <dgm:pt modelId="{99C73DAA-6239-47AB-9ECD-D1C17F119BFC}" type="parTrans" cxnId="{8C5F67B1-2B4F-4935-B899-073FB2AD6BA9}">
      <dgm:prSet/>
      <dgm:spPr/>
      <dgm:t>
        <a:bodyPr/>
        <a:lstStyle/>
        <a:p>
          <a:endParaRPr lang="ru-RU"/>
        </a:p>
      </dgm:t>
    </dgm:pt>
    <dgm:pt modelId="{1F24415F-1B62-4757-96BB-511A71DD57CE}" type="sibTrans" cxnId="{8C5F67B1-2B4F-4935-B899-073FB2AD6BA9}">
      <dgm:prSet/>
      <dgm:spPr/>
      <dgm:t>
        <a:bodyPr/>
        <a:lstStyle/>
        <a:p>
          <a:endParaRPr lang="ru-RU"/>
        </a:p>
      </dgm:t>
    </dgm:pt>
    <dgm:pt modelId="{33ECF03E-8E41-472E-B12D-A8B28BC83550}">
      <dgm:prSet/>
      <dgm:spPr/>
      <dgm:t>
        <a:bodyPr/>
        <a:lstStyle/>
        <a:p>
          <a:r>
            <a:rPr lang="ru-RU" dirty="0" smtClean="0"/>
            <a:t>Выработка программ и методических рекомендаций</a:t>
          </a:r>
          <a:endParaRPr lang="ru-RU" dirty="0"/>
        </a:p>
      </dgm:t>
    </dgm:pt>
    <dgm:pt modelId="{A3B84B35-36F4-4822-9F08-B4E69BC7F3B9}" type="parTrans" cxnId="{06B73473-A7F2-4E17-AF2E-53BA6F0A9481}">
      <dgm:prSet/>
      <dgm:spPr/>
      <dgm:t>
        <a:bodyPr/>
        <a:lstStyle/>
        <a:p>
          <a:endParaRPr lang="ru-RU"/>
        </a:p>
      </dgm:t>
    </dgm:pt>
    <dgm:pt modelId="{8E94DE0F-273C-4798-AF2B-B688F1474EBA}" type="sibTrans" cxnId="{06B73473-A7F2-4E17-AF2E-53BA6F0A9481}">
      <dgm:prSet/>
      <dgm:spPr/>
      <dgm:t>
        <a:bodyPr/>
        <a:lstStyle/>
        <a:p>
          <a:endParaRPr lang="ru-RU"/>
        </a:p>
      </dgm:t>
    </dgm:pt>
    <dgm:pt modelId="{DA5679B9-891F-4110-AA63-3839E07E182F}" type="pres">
      <dgm:prSet presAssocID="{AEA9777B-3D46-44C4-8762-752B35DC42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B97646-87FD-4C16-8088-9774B5467D7C}" type="pres">
      <dgm:prSet presAssocID="{43658C1E-D33B-4F20-A421-86386534BBB1}" presName="composite" presStyleCnt="0"/>
      <dgm:spPr/>
    </dgm:pt>
    <dgm:pt modelId="{5EF32304-3001-4200-B1EA-3021172ADB35}" type="pres">
      <dgm:prSet presAssocID="{43658C1E-D33B-4F20-A421-86386534BBB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07C78-8897-4215-8D58-06A46C027B39}" type="pres">
      <dgm:prSet presAssocID="{43658C1E-D33B-4F20-A421-86386534BBB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62303-F4E4-450F-8D22-7DE39F800B97}" type="pres">
      <dgm:prSet presAssocID="{43CA3693-56C7-42C4-8994-E4DB35CFF7DE}" presName="sp" presStyleCnt="0"/>
      <dgm:spPr/>
    </dgm:pt>
    <dgm:pt modelId="{B37A29D4-5D74-4C0D-9C9B-2A1C56D9DD7B}" type="pres">
      <dgm:prSet presAssocID="{8D0BF460-37D9-43BF-83B5-6F0B436C1C7E}" presName="composite" presStyleCnt="0"/>
      <dgm:spPr/>
    </dgm:pt>
    <dgm:pt modelId="{457A16F4-94D5-4B8F-9B99-13C4F0A1F872}" type="pres">
      <dgm:prSet presAssocID="{8D0BF460-37D9-43BF-83B5-6F0B436C1C7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F5931-7728-47D3-9052-A21B6FEDE2EA}" type="pres">
      <dgm:prSet presAssocID="{8D0BF460-37D9-43BF-83B5-6F0B436C1C7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38AD6-BED2-48B2-81B2-C30F67D66D07}" type="pres">
      <dgm:prSet presAssocID="{4A5A4060-6D0C-447D-A948-42285A12BC50}" presName="sp" presStyleCnt="0"/>
      <dgm:spPr/>
    </dgm:pt>
    <dgm:pt modelId="{025B63A0-A675-4912-8382-C898EC9901A6}" type="pres">
      <dgm:prSet presAssocID="{46856411-025C-4230-A2C0-4BC3A0664F6B}" presName="composite" presStyleCnt="0"/>
      <dgm:spPr/>
    </dgm:pt>
    <dgm:pt modelId="{5F287DED-F291-467D-AD02-02E161D5BE3C}" type="pres">
      <dgm:prSet presAssocID="{46856411-025C-4230-A2C0-4BC3A0664F6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7C249-44ED-4E6D-89B7-21F692176BE1}" type="pres">
      <dgm:prSet presAssocID="{46856411-025C-4230-A2C0-4BC3A0664F6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1E84C-376E-4305-A47B-FF4A0F973BA4}" type="pres">
      <dgm:prSet presAssocID="{A82BC498-90AD-41DB-BD15-CC7E34B6BA50}" presName="sp" presStyleCnt="0"/>
      <dgm:spPr/>
    </dgm:pt>
    <dgm:pt modelId="{07413332-7E98-4094-8EB8-D2C85647032C}" type="pres">
      <dgm:prSet presAssocID="{591B12D6-8F4F-4EBD-B5E1-A8893B5642CB}" presName="composite" presStyleCnt="0"/>
      <dgm:spPr/>
    </dgm:pt>
    <dgm:pt modelId="{0EC74FD7-D91A-4FE8-A0F5-21AE6A1CB393}" type="pres">
      <dgm:prSet presAssocID="{591B12D6-8F4F-4EBD-B5E1-A8893B5642C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36C14-A438-440F-B768-2340514BD69C}" type="pres">
      <dgm:prSet presAssocID="{591B12D6-8F4F-4EBD-B5E1-A8893B5642C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0088A1-B2D9-4BC9-9A70-C425EBA72BCC}" srcId="{43658C1E-D33B-4F20-A421-86386534BBB1}" destId="{66194FB8-B665-4D8C-AB78-B553822F097F}" srcOrd="0" destOrd="0" parTransId="{892D336C-A375-4127-B935-AF64AF5AA762}" sibTransId="{47CD0349-FEC1-4559-84D8-E580E094B7EC}"/>
    <dgm:cxn modelId="{D179C4DD-537D-4FBA-B316-A3E1BB888830}" type="presOf" srcId="{0997FED7-F770-4A95-BCEE-88C8FD255A1F}" destId="{52D7C249-44ED-4E6D-89B7-21F692176BE1}" srcOrd="0" destOrd="0" presId="urn:microsoft.com/office/officeart/2005/8/layout/chevron2"/>
    <dgm:cxn modelId="{51800585-3241-4380-BCE0-ECD0FC6ABD1B}" type="presOf" srcId="{66194FB8-B665-4D8C-AB78-B553822F097F}" destId="{B2F07C78-8897-4215-8D58-06A46C027B39}" srcOrd="0" destOrd="0" presId="urn:microsoft.com/office/officeart/2005/8/layout/chevron2"/>
    <dgm:cxn modelId="{1A1648B6-4036-4CA7-9F55-3E69AD5E166D}" srcId="{8D0BF460-37D9-43BF-83B5-6F0B436C1C7E}" destId="{5668D7AE-238D-4FE2-B0B0-B0EFD1772A1C}" srcOrd="0" destOrd="0" parTransId="{091929CD-4E09-49F2-A724-ED9A21707536}" sibTransId="{29420BAB-C338-48B6-BF37-9F3111A7F436}"/>
    <dgm:cxn modelId="{63AF3235-4F3B-4664-8A75-345CE307C56D}" srcId="{46856411-025C-4230-A2C0-4BC3A0664F6B}" destId="{0997FED7-F770-4A95-BCEE-88C8FD255A1F}" srcOrd="0" destOrd="0" parTransId="{7F9F2248-281C-40A4-8152-359F005F277F}" sibTransId="{9E29BE07-CF2B-437A-B80B-97BC5F5A14F9}"/>
    <dgm:cxn modelId="{87991352-126B-41A1-961F-5B9F435BD4E0}" type="presOf" srcId="{5668D7AE-238D-4FE2-B0B0-B0EFD1772A1C}" destId="{868F5931-7728-47D3-9052-A21B6FEDE2EA}" srcOrd="0" destOrd="0" presId="urn:microsoft.com/office/officeart/2005/8/layout/chevron2"/>
    <dgm:cxn modelId="{4C030530-BCF6-4679-BF02-E927A58E93E5}" srcId="{AEA9777B-3D46-44C4-8762-752B35DC42C3}" destId="{46856411-025C-4230-A2C0-4BC3A0664F6B}" srcOrd="2" destOrd="0" parTransId="{4B613820-94FA-4C97-8FDC-749A08B7A5E4}" sibTransId="{A82BC498-90AD-41DB-BD15-CC7E34B6BA50}"/>
    <dgm:cxn modelId="{8DA0AAD7-603B-4B07-B025-34FF11A49321}" type="presOf" srcId="{46856411-025C-4230-A2C0-4BC3A0664F6B}" destId="{5F287DED-F291-467D-AD02-02E161D5BE3C}" srcOrd="0" destOrd="0" presId="urn:microsoft.com/office/officeart/2005/8/layout/chevron2"/>
    <dgm:cxn modelId="{5858B924-3340-4B8C-B431-FA7B66A4C0A2}" type="presOf" srcId="{AEA9777B-3D46-44C4-8762-752B35DC42C3}" destId="{DA5679B9-891F-4110-AA63-3839E07E182F}" srcOrd="0" destOrd="0" presId="urn:microsoft.com/office/officeart/2005/8/layout/chevron2"/>
    <dgm:cxn modelId="{8C5F67B1-2B4F-4935-B899-073FB2AD6BA9}" srcId="{AEA9777B-3D46-44C4-8762-752B35DC42C3}" destId="{591B12D6-8F4F-4EBD-B5E1-A8893B5642CB}" srcOrd="3" destOrd="0" parTransId="{99C73DAA-6239-47AB-9ECD-D1C17F119BFC}" sibTransId="{1F24415F-1B62-4757-96BB-511A71DD57CE}"/>
    <dgm:cxn modelId="{52CA715E-C3FF-4054-BACA-9F39421464C9}" type="presOf" srcId="{8D0BF460-37D9-43BF-83B5-6F0B436C1C7E}" destId="{457A16F4-94D5-4B8F-9B99-13C4F0A1F872}" srcOrd="0" destOrd="0" presId="urn:microsoft.com/office/officeart/2005/8/layout/chevron2"/>
    <dgm:cxn modelId="{794FE2B3-8710-4B3D-9A6A-D72FEB3CDA22}" srcId="{AEA9777B-3D46-44C4-8762-752B35DC42C3}" destId="{43658C1E-D33B-4F20-A421-86386534BBB1}" srcOrd="0" destOrd="0" parTransId="{FAAC4962-7B88-4677-948B-E1541DA1DE40}" sibTransId="{43CA3693-56C7-42C4-8994-E4DB35CFF7DE}"/>
    <dgm:cxn modelId="{06B73473-A7F2-4E17-AF2E-53BA6F0A9481}" srcId="{591B12D6-8F4F-4EBD-B5E1-A8893B5642CB}" destId="{33ECF03E-8E41-472E-B12D-A8B28BC83550}" srcOrd="0" destOrd="0" parTransId="{A3B84B35-36F4-4822-9F08-B4E69BC7F3B9}" sibTransId="{8E94DE0F-273C-4798-AF2B-B688F1474EBA}"/>
    <dgm:cxn modelId="{F203D316-E5F5-4A61-BC51-08DBCEA7AA16}" srcId="{AEA9777B-3D46-44C4-8762-752B35DC42C3}" destId="{8D0BF460-37D9-43BF-83B5-6F0B436C1C7E}" srcOrd="1" destOrd="0" parTransId="{794CA42B-013D-48FE-BC62-CCB20CF02A78}" sibTransId="{4A5A4060-6D0C-447D-A948-42285A12BC50}"/>
    <dgm:cxn modelId="{6EDFD468-9C29-4326-A7C2-87224340E98C}" type="presOf" srcId="{33ECF03E-8E41-472E-B12D-A8B28BC83550}" destId="{BD636C14-A438-440F-B768-2340514BD69C}" srcOrd="0" destOrd="0" presId="urn:microsoft.com/office/officeart/2005/8/layout/chevron2"/>
    <dgm:cxn modelId="{8EEFC5E5-2893-4932-829A-764AEE75246A}" type="presOf" srcId="{43658C1E-D33B-4F20-A421-86386534BBB1}" destId="{5EF32304-3001-4200-B1EA-3021172ADB35}" srcOrd="0" destOrd="0" presId="urn:microsoft.com/office/officeart/2005/8/layout/chevron2"/>
    <dgm:cxn modelId="{AC85B04B-D8F1-4C58-80A7-317D88FD46C8}" type="presOf" srcId="{591B12D6-8F4F-4EBD-B5E1-A8893B5642CB}" destId="{0EC74FD7-D91A-4FE8-A0F5-21AE6A1CB393}" srcOrd="0" destOrd="0" presId="urn:microsoft.com/office/officeart/2005/8/layout/chevron2"/>
    <dgm:cxn modelId="{A57229F6-1F2A-4AAD-92F4-CB5D49C0D967}" type="presParOf" srcId="{DA5679B9-891F-4110-AA63-3839E07E182F}" destId="{3FB97646-87FD-4C16-8088-9774B5467D7C}" srcOrd="0" destOrd="0" presId="urn:microsoft.com/office/officeart/2005/8/layout/chevron2"/>
    <dgm:cxn modelId="{21636433-E97B-4643-9331-F82BDE09FC9C}" type="presParOf" srcId="{3FB97646-87FD-4C16-8088-9774B5467D7C}" destId="{5EF32304-3001-4200-B1EA-3021172ADB35}" srcOrd="0" destOrd="0" presId="urn:microsoft.com/office/officeart/2005/8/layout/chevron2"/>
    <dgm:cxn modelId="{CBDA75E3-0BF6-482B-B0A2-F8CED5A505E8}" type="presParOf" srcId="{3FB97646-87FD-4C16-8088-9774B5467D7C}" destId="{B2F07C78-8897-4215-8D58-06A46C027B39}" srcOrd="1" destOrd="0" presId="urn:microsoft.com/office/officeart/2005/8/layout/chevron2"/>
    <dgm:cxn modelId="{FA04523C-8B57-41C0-91DB-EB557E60D39E}" type="presParOf" srcId="{DA5679B9-891F-4110-AA63-3839E07E182F}" destId="{A4462303-F4E4-450F-8D22-7DE39F800B97}" srcOrd="1" destOrd="0" presId="urn:microsoft.com/office/officeart/2005/8/layout/chevron2"/>
    <dgm:cxn modelId="{33D6D10F-0834-47DC-B039-5278516D49F9}" type="presParOf" srcId="{DA5679B9-891F-4110-AA63-3839E07E182F}" destId="{B37A29D4-5D74-4C0D-9C9B-2A1C56D9DD7B}" srcOrd="2" destOrd="0" presId="urn:microsoft.com/office/officeart/2005/8/layout/chevron2"/>
    <dgm:cxn modelId="{E2F5EADB-56DD-4997-BF66-CCA114F22236}" type="presParOf" srcId="{B37A29D4-5D74-4C0D-9C9B-2A1C56D9DD7B}" destId="{457A16F4-94D5-4B8F-9B99-13C4F0A1F872}" srcOrd="0" destOrd="0" presId="urn:microsoft.com/office/officeart/2005/8/layout/chevron2"/>
    <dgm:cxn modelId="{DCD25ACA-3C6B-436D-B03D-373D53FD10B0}" type="presParOf" srcId="{B37A29D4-5D74-4C0D-9C9B-2A1C56D9DD7B}" destId="{868F5931-7728-47D3-9052-A21B6FEDE2EA}" srcOrd="1" destOrd="0" presId="urn:microsoft.com/office/officeart/2005/8/layout/chevron2"/>
    <dgm:cxn modelId="{5A02574D-EDC4-45F4-B5B7-3AFCA639A1C8}" type="presParOf" srcId="{DA5679B9-891F-4110-AA63-3839E07E182F}" destId="{30938AD6-BED2-48B2-81B2-C30F67D66D07}" srcOrd="3" destOrd="0" presId="urn:microsoft.com/office/officeart/2005/8/layout/chevron2"/>
    <dgm:cxn modelId="{8851A88D-6F27-400E-919F-F223B067B8BB}" type="presParOf" srcId="{DA5679B9-891F-4110-AA63-3839E07E182F}" destId="{025B63A0-A675-4912-8382-C898EC9901A6}" srcOrd="4" destOrd="0" presId="urn:microsoft.com/office/officeart/2005/8/layout/chevron2"/>
    <dgm:cxn modelId="{5977FE62-CEE5-4EC6-9D03-0B44D27846F1}" type="presParOf" srcId="{025B63A0-A675-4912-8382-C898EC9901A6}" destId="{5F287DED-F291-467D-AD02-02E161D5BE3C}" srcOrd="0" destOrd="0" presId="urn:microsoft.com/office/officeart/2005/8/layout/chevron2"/>
    <dgm:cxn modelId="{82932886-7B6D-4DD4-86AE-1E5F091897FD}" type="presParOf" srcId="{025B63A0-A675-4912-8382-C898EC9901A6}" destId="{52D7C249-44ED-4E6D-89B7-21F692176BE1}" srcOrd="1" destOrd="0" presId="urn:microsoft.com/office/officeart/2005/8/layout/chevron2"/>
    <dgm:cxn modelId="{B5EBAD81-2298-401B-9C40-475808D525EA}" type="presParOf" srcId="{DA5679B9-891F-4110-AA63-3839E07E182F}" destId="{7061E84C-376E-4305-A47B-FF4A0F973BA4}" srcOrd="5" destOrd="0" presId="urn:microsoft.com/office/officeart/2005/8/layout/chevron2"/>
    <dgm:cxn modelId="{14941A4A-1F1A-426A-A932-2626C06D03D6}" type="presParOf" srcId="{DA5679B9-891F-4110-AA63-3839E07E182F}" destId="{07413332-7E98-4094-8EB8-D2C85647032C}" srcOrd="6" destOrd="0" presId="urn:microsoft.com/office/officeart/2005/8/layout/chevron2"/>
    <dgm:cxn modelId="{5B0FDA1A-64E7-4502-8B0E-EBC8BAEFBE2C}" type="presParOf" srcId="{07413332-7E98-4094-8EB8-D2C85647032C}" destId="{0EC74FD7-D91A-4FE8-A0F5-21AE6A1CB393}" srcOrd="0" destOrd="0" presId="urn:microsoft.com/office/officeart/2005/8/layout/chevron2"/>
    <dgm:cxn modelId="{ADD7D690-928A-4B8B-815F-C867BC64790E}" type="presParOf" srcId="{07413332-7E98-4094-8EB8-D2C85647032C}" destId="{BD636C14-A438-440F-B768-2340514BD6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15265-BA45-48B3-8DEB-FD4C0EE63258}">
      <dsp:nvSpPr>
        <dsp:cNvPr id="0" name=""/>
        <dsp:cNvSpPr/>
      </dsp:nvSpPr>
      <dsp:spPr>
        <a:xfrm>
          <a:off x="3841115" y="0"/>
          <a:ext cx="5761672" cy="10293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одиночество как причина отчужденности от более молодых поколений</a:t>
          </a:r>
          <a:endParaRPr lang="ru-RU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необходимость помощи пожилым людям с низкими доходами, не имеющим сил полноценно себя обслуживать</a:t>
          </a:r>
          <a:endParaRPr lang="ru-RU" sz="1100" kern="1200" dirty="0"/>
        </a:p>
      </dsp:txBody>
      <dsp:txXfrm>
        <a:off x="3841115" y="128674"/>
        <a:ext cx="5375649" cy="772046"/>
      </dsp:txXfrm>
    </dsp:sp>
    <dsp:sp modelId="{CEA27BDE-5890-4B3B-99CC-8C3E92E204B3}">
      <dsp:nvSpPr>
        <dsp:cNvPr id="0" name=""/>
        <dsp:cNvSpPr/>
      </dsp:nvSpPr>
      <dsp:spPr>
        <a:xfrm>
          <a:off x="0" y="0"/>
          <a:ext cx="3841115" cy="1029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Наличие социально-психологических проблем у пожилых людей</a:t>
          </a:r>
          <a:endParaRPr lang="ru-RU" sz="1200" kern="1200" dirty="0"/>
        </a:p>
      </dsp:txBody>
      <dsp:txXfrm>
        <a:off x="50251" y="50251"/>
        <a:ext cx="3740613" cy="928892"/>
      </dsp:txXfrm>
    </dsp:sp>
    <dsp:sp modelId="{469F8F4B-D14D-41C2-9D63-27A3BAD4519F}">
      <dsp:nvSpPr>
        <dsp:cNvPr id="0" name=""/>
        <dsp:cNvSpPr/>
      </dsp:nvSpPr>
      <dsp:spPr>
        <a:xfrm>
          <a:off x="3841115" y="1132334"/>
          <a:ext cx="5761672" cy="10293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отсутствие системной поддержки родственникам  тяжелобольных, пожилых, инвалидов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необходимость возвращения подопечному способности к социальному функционированию</a:t>
          </a:r>
          <a:endParaRPr lang="ru-RU" sz="1100" kern="1200" dirty="0"/>
        </a:p>
      </dsp:txBody>
      <dsp:txXfrm>
        <a:off x="3841115" y="1261008"/>
        <a:ext cx="5375649" cy="772046"/>
      </dsp:txXfrm>
    </dsp:sp>
    <dsp:sp modelId="{0CDB0C6A-BD67-4B72-9A62-70CDA0D8124D}">
      <dsp:nvSpPr>
        <dsp:cNvPr id="0" name=""/>
        <dsp:cNvSpPr/>
      </dsp:nvSpPr>
      <dsp:spPr>
        <a:xfrm>
          <a:off x="0" y="1132334"/>
          <a:ext cx="3841115" cy="1029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благотворительности и добровольческой (волонтерской) деятельности в интересах граждан старшего поколения</a:t>
          </a:r>
          <a:endParaRPr lang="ru-RU" sz="1200" kern="1200" dirty="0"/>
        </a:p>
      </dsp:txBody>
      <dsp:txXfrm>
        <a:off x="50251" y="1182585"/>
        <a:ext cx="3740613" cy="928892"/>
      </dsp:txXfrm>
    </dsp:sp>
    <dsp:sp modelId="{14E85CD6-EF45-42DC-A2BC-8C8901DF5035}">
      <dsp:nvSpPr>
        <dsp:cNvPr id="0" name=""/>
        <dsp:cNvSpPr/>
      </dsp:nvSpPr>
      <dsp:spPr>
        <a:xfrm>
          <a:off x="3841115" y="2264668"/>
          <a:ext cx="5761672" cy="10293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отсутствие сотрудничества между различными общественными и государственными организациями в развитии добровольчества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внедрение в общественное сознание необходимости поддержки лиц пожилого и старческого возраста и людей с ограниченными возможностями</a:t>
          </a:r>
          <a:endParaRPr lang="ru-RU" sz="1100" kern="1200" dirty="0"/>
        </a:p>
      </dsp:txBody>
      <dsp:txXfrm>
        <a:off x="3841115" y="2393342"/>
        <a:ext cx="5375649" cy="772046"/>
      </dsp:txXfrm>
    </dsp:sp>
    <dsp:sp modelId="{3666FA27-5B79-4931-B254-C3D7790FF1FD}">
      <dsp:nvSpPr>
        <dsp:cNvPr id="0" name=""/>
        <dsp:cNvSpPr/>
      </dsp:nvSpPr>
      <dsp:spPr>
        <a:xfrm>
          <a:off x="0" y="2264668"/>
          <a:ext cx="3841115" cy="1029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Оказание помощи стареющим гражданам-это не только задача государства, но  в немалой степени, это задача представителей гражданского общества</a:t>
          </a:r>
          <a:endParaRPr lang="ru-RU" sz="1200" kern="1200" dirty="0"/>
        </a:p>
      </dsp:txBody>
      <dsp:txXfrm>
        <a:off x="50251" y="2314919"/>
        <a:ext cx="3740613" cy="928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B072A-B141-403E-812C-1BBDC687AB0F}">
      <dsp:nvSpPr>
        <dsp:cNvPr id="0" name=""/>
        <dsp:cNvSpPr/>
      </dsp:nvSpPr>
      <dsp:spPr>
        <a:xfrm rot="5400000">
          <a:off x="-184567" y="186021"/>
          <a:ext cx="1230448" cy="8613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432111"/>
        <a:ext cx="861313" cy="369135"/>
      </dsp:txXfrm>
    </dsp:sp>
    <dsp:sp modelId="{6BD34385-2CEF-401A-9F55-C2FB8F1791E1}">
      <dsp:nvSpPr>
        <dsp:cNvPr id="0" name=""/>
        <dsp:cNvSpPr/>
      </dsp:nvSpPr>
      <dsp:spPr>
        <a:xfrm rot="5400000">
          <a:off x="4832155" y="-1925456"/>
          <a:ext cx="799791" cy="8741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Направление «Мои внуки». </a:t>
          </a:r>
          <a:r>
            <a:rPr lang="ru-RU" sz="1600" kern="1200" dirty="0" smtClean="0"/>
            <a:t>Организация деятельности в общении и взаимной социализации детей, молодежи и пожилых людей и инвалидов.</a:t>
          </a:r>
          <a:endParaRPr lang="ru-RU" sz="1600" kern="1200" dirty="0"/>
        </a:p>
      </dsp:txBody>
      <dsp:txXfrm rot="-5400000">
        <a:off x="861314" y="2084428"/>
        <a:ext cx="8702431" cy="721705"/>
      </dsp:txXfrm>
    </dsp:sp>
    <dsp:sp modelId="{C61EBBD1-0C17-475C-85FF-DAEC464A2288}">
      <dsp:nvSpPr>
        <dsp:cNvPr id="0" name=""/>
        <dsp:cNvSpPr/>
      </dsp:nvSpPr>
      <dsp:spPr>
        <a:xfrm rot="5400000">
          <a:off x="-184567" y="1216374"/>
          <a:ext cx="1230448" cy="8613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1462464"/>
        <a:ext cx="861313" cy="369135"/>
      </dsp:txXfrm>
    </dsp:sp>
    <dsp:sp modelId="{A1E07705-1A13-4566-B476-83408D2FF0E6}">
      <dsp:nvSpPr>
        <dsp:cNvPr id="0" name=""/>
        <dsp:cNvSpPr/>
      </dsp:nvSpPr>
      <dsp:spPr>
        <a:xfrm rot="5400000">
          <a:off x="4832155" y="-2939034"/>
          <a:ext cx="799791" cy="8741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Направление «Наша подмога». </a:t>
          </a:r>
          <a:r>
            <a:rPr lang="ru-RU" sz="1600" kern="1200" dirty="0" smtClean="0"/>
            <a:t>Организация совместной работы практикующих студентов медицинских учреждений с родственниками людей, нуждающихся в уходе. </a:t>
          </a:r>
          <a:endParaRPr lang="ru-RU" sz="1600" kern="1200" dirty="0"/>
        </a:p>
      </dsp:txBody>
      <dsp:txXfrm rot="-5400000">
        <a:off x="861314" y="1070850"/>
        <a:ext cx="8702431" cy="721705"/>
      </dsp:txXfrm>
    </dsp:sp>
    <dsp:sp modelId="{3AD964F5-4956-49AD-898F-C55E1AE5F281}">
      <dsp:nvSpPr>
        <dsp:cNvPr id="0" name=""/>
        <dsp:cNvSpPr/>
      </dsp:nvSpPr>
      <dsp:spPr>
        <a:xfrm rot="5400000">
          <a:off x="-184567" y="2246727"/>
          <a:ext cx="1230448" cy="8613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2492817"/>
        <a:ext cx="861313" cy="369135"/>
      </dsp:txXfrm>
    </dsp:sp>
    <dsp:sp modelId="{38C82B00-01FB-46A8-AC1D-BE7F404CBDF5}">
      <dsp:nvSpPr>
        <dsp:cNvPr id="0" name=""/>
        <dsp:cNvSpPr/>
      </dsp:nvSpPr>
      <dsp:spPr>
        <a:xfrm rot="5400000">
          <a:off x="4832155" y="-3871089"/>
          <a:ext cx="799791" cy="8741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Поиск и отбор волонтеров для обучения,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Обучение волонтеров.</a:t>
          </a:r>
          <a:endParaRPr lang="ru-RU" sz="1600" kern="1200" dirty="0"/>
        </a:p>
      </dsp:txBody>
      <dsp:txXfrm rot="-5400000">
        <a:off x="861314" y="138795"/>
        <a:ext cx="8702431" cy="7217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32304-3001-4200-B1EA-3021172ADB35}">
      <dsp:nvSpPr>
        <dsp:cNvPr id="0" name=""/>
        <dsp:cNvSpPr/>
      </dsp:nvSpPr>
      <dsp:spPr>
        <a:xfrm rot="5400000">
          <a:off x="-159682" y="160771"/>
          <a:ext cx="1064548" cy="7451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0" y="373681"/>
        <a:ext cx="745184" cy="319364"/>
      </dsp:txXfrm>
    </dsp:sp>
    <dsp:sp modelId="{B2F07C78-8897-4215-8D58-06A46C027B39}">
      <dsp:nvSpPr>
        <dsp:cNvPr id="0" name=""/>
        <dsp:cNvSpPr/>
      </dsp:nvSpPr>
      <dsp:spPr>
        <a:xfrm rot="5400000">
          <a:off x="4828007" y="-4081734"/>
          <a:ext cx="691956" cy="8857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u="none" kern="1200" dirty="0" smtClean="0"/>
            <a:t>Работа  «Горячей линии», для  помощи престарелым, больным, людям с ограниченными возможностями и одиноким людям, оставшимся без попечения родственников. Также данная линия будет работать для волонтеров, которым понадобиться помощь или совет.</a:t>
          </a:r>
          <a:endParaRPr lang="ru-RU" sz="1400" u="none" kern="1200" dirty="0"/>
        </a:p>
      </dsp:txBody>
      <dsp:txXfrm rot="-5400000">
        <a:off x="745184" y="34868"/>
        <a:ext cx="8823824" cy="624398"/>
      </dsp:txXfrm>
    </dsp:sp>
    <dsp:sp modelId="{457A16F4-94D5-4B8F-9B99-13C4F0A1F872}">
      <dsp:nvSpPr>
        <dsp:cNvPr id="0" name=""/>
        <dsp:cNvSpPr/>
      </dsp:nvSpPr>
      <dsp:spPr>
        <a:xfrm rot="5400000">
          <a:off x="-159682" y="1075705"/>
          <a:ext cx="1064548" cy="7451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0" y="1288615"/>
        <a:ext cx="745184" cy="319364"/>
      </dsp:txXfrm>
    </dsp:sp>
    <dsp:sp modelId="{868F5931-7728-47D3-9052-A21B6FEDE2EA}">
      <dsp:nvSpPr>
        <dsp:cNvPr id="0" name=""/>
        <dsp:cNvSpPr/>
      </dsp:nvSpPr>
      <dsp:spPr>
        <a:xfrm rot="5400000">
          <a:off x="4828007" y="-3166799"/>
          <a:ext cx="691956" cy="8857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Организация работы направления «Наша подмога», 60 добровольцев окажут помощь не менее 240 нуждающимся людям.</a:t>
          </a:r>
          <a:endParaRPr lang="ru-RU" sz="1400" kern="1200" dirty="0"/>
        </a:p>
      </dsp:txBody>
      <dsp:txXfrm rot="-5400000">
        <a:off x="745184" y="949803"/>
        <a:ext cx="8823824" cy="624398"/>
      </dsp:txXfrm>
    </dsp:sp>
    <dsp:sp modelId="{5F287DED-F291-467D-AD02-02E161D5BE3C}">
      <dsp:nvSpPr>
        <dsp:cNvPr id="0" name=""/>
        <dsp:cNvSpPr/>
      </dsp:nvSpPr>
      <dsp:spPr>
        <a:xfrm rot="5400000">
          <a:off x="-159682" y="1990640"/>
          <a:ext cx="1064548" cy="7451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0" y="2203550"/>
        <a:ext cx="745184" cy="319364"/>
      </dsp:txXfrm>
    </dsp:sp>
    <dsp:sp modelId="{52D7C249-44ED-4E6D-89B7-21F692176BE1}">
      <dsp:nvSpPr>
        <dsp:cNvPr id="0" name=""/>
        <dsp:cNvSpPr/>
      </dsp:nvSpPr>
      <dsp:spPr>
        <a:xfrm rot="5400000">
          <a:off x="4828007" y="-2251865"/>
          <a:ext cx="691956" cy="8857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Организация работы направления «Мои внуки». Содействие улучшению связей между поколениями, сближению пожилых людей и молодежи, передаче жизненного опыта, знаний, навыков молодым.</a:t>
          </a:r>
          <a:endParaRPr lang="ru-RU" sz="1400" kern="1200" dirty="0"/>
        </a:p>
      </dsp:txBody>
      <dsp:txXfrm rot="-5400000">
        <a:off x="745184" y="1864737"/>
        <a:ext cx="8823824" cy="624398"/>
      </dsp:txXfrm>
    </dsp:sp>
    <dsp:sp modelId="{0EC74FD7-D91A-4FE8-A0F5-21AE6A1CB393}">
      <dsp:nvSpPr>
        <dsp:cNvPr id="0" name=""/>
        <dsp:cNvSpPr/>
      </dsp:nvSpPr>
      <dsp:spPr>
        <a:xfrm rot="5400000">
          <a:off x="-159682" y="2905575"/>
          <a:ext cx="1064548" cy="7451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0" y="3118485"/>
        <a:ext cx="745184" cy="319364"/>
      </dsp:txXfrm>
    </dsp:sp>
    <dsp:sp modelId="{BD636C14-A438-440F-B768-2340514BD69C}">
      <dsp:nvSpPr>
        <dsp:cNvPr id="0" name=""/>
        <dsp:cNvSpPr/>
      </dsp:nvSpPr>
      <dsp:spPr>
        <a:xfrm rot="5400000">
          <a:off x="4828007" y="-1336930"/>
          <a:ext cx="691956" cy="8857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Выработка программ и методических рекомендаций</a:t>
          </a:r>
          <a:endParaRPr lang="ru-RU" sz="1400" kern="1200" dirty="0"/>
        </a:p>
      </dsp:txBody>
      <dsp:txXfrm rot="-5400000">
        <a:off x="745184" y="2779672"/>
        <a:ext cx="8823824" cy="624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DF-2B28-43F3-A1C5-D15C3A24B30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4099DEC4-442E-44AD-A97B-22FFBD71644B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49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DF-2B28-43F3-A1C5-D15C3A24B30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EC4-442E-44AD-A97B-22FFBD71644B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44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DF-2B28-43F3-A1C5-D15C3A24B30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EC4-442E-44AD-A97B-22FFBD71644B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2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0BDE5BDF-2B28-43F3-A1C5-D15C3A24B30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EC4-442E-44AD-A97B-22FFBD71644B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13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DF-2B28-43F3-A1C5-D15C3A24B30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EC4-442E-44AD-A97B-22FFBD71644B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86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DF-2B28-43F3-A1C5-D15C3A24B30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EC4-442E-44AD-A97B-22FFBD71644B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34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DF-2B28-43F3-A1C5-D15C3A24B30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EC4-442E-44AD-A97B-22FFBD71644B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8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DF-2B28-43F3-A1C5-D15C3A24B30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EC4-442E-44AD-A97B-22FFBD71644B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90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DF-2B28-43F3-A1C5-D15C3A24B30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EC4-442E-44AD-A97B-22FFBD716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0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DF-2B28-43F3-A1C5-D15C3A24B30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EC4-442E-44AD-A97B-22FFBD71644B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04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0BDE5BDF-2B28-43F3-A1C5-D15C3A24B30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4099DEC4-442E-44AD-A97B-22FFBD71644B}" type="slidenum">
              <a:rPr lang="ru-RU" smtClean="0"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5BDF-2B28-43F3-A1C5-D15C3A24B305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99DEC4-442E-44AD-A97B-22FFBD716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4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9651" y="2748901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ru-RU" sz="5800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Автономная </a:t>
            </a:r>
            <a:r>
              <a:rPr lang="ru-RU" sz="5800" b="1" dirty="0">
                <a:solidFill>
                  <a:srgbClr val="002060"/>
                </a:solidFill>
                <a:latin typeface="CentSchbkCyrill BT" panose="02040603050705020303" pitchFamily="18" charset="-52"/>
              </a:rPr>
              <a:t>некоммерческая организация </a:t>
            </a:r>
            <a:br>
              <a:rPr lang="ru-RU" sz="5800" b="1" dirty="0">
                <a:solidFill>
                  <a:srgbClr val="002060"/>
                </a:solidFill>
                <a:latin typeface="CentSchbkCyrill BT" panose="02040603050705020303" pitchFamily="18" charset="-52"/>
              </a:rPr>
            </a:br>
            <a:r>
              <a:rPr lang="ru-RU" sz="5800" b="1" dirty="0">
                <a:solidFill>
                  <a:srgbClr val="002060"/>
                </a:solidFill>
                <a:latin typeface="CentSchbkCyrill BT" panose="02040603050705020303" pitchFamily="18" charset="-52"/>
              </a:rPr>
              <a:t>Социальная помощь «МИГ</a:t>
            </a:r>
            <a:r>
              <a:rPr lang="ru-RU" sz="5800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»</a:t>
            </a:r>
            <a:endParaRPr lang="ru-RU" sz="5800" b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08620"/>
            <a:ext cx="9144000" cy="1655762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9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Привлечение волонтеров для оказания помощи маломобильным группам населения</a:t>
            </a:r>
            <a:endParaRPr lang="ru-RU" sz="2400" b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0" y="1722813"/>
            <a:ext cx="4956583" cy="32940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45" y="1722813"/>
            <a:ext cx="44196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29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269" y="861884"/>
            <a:ext cx="9603275" cy="1049235"/>
          </a:xfrm>
        </p:spPr>
        <p:txBody>
          <a:bodyPr>
            <a:noAutofit/>
          </a:bodyPr>
          <a:lstStyle/>
          <a:p>
            <a:r>
              <a:rPr lang="ru-RU" sz="1600" b="1" dirty="0"/>
              <a:t>С сентября 2018 года начало работать новое направление «Мой внук», ориентированное на взаимную социализацию школьников и пожилых </a:t>
            </a:r>
            <a:r>
              <a:rPr lang="ru-RU" sz="1600" b="1" dirty="0" smtClean="0"/>
              <a:t>людей. </a:t>
            </a:r>
            <a:r>
              <a:rPr lang="ru-RU" sz="1600" b="1" dirty="0"/>
              <a:t>Активное </a:t>
            </a:r>
            <a:r>
              <a:rPr lang="ru-RU" sz="1600" b="1" dirty="0" smtClean="0"/>
              <a:t>участие в деятельности детского волонтерского направления принимают воспитанники Спортивной школы олимпийского резерва «</a:t>
            </a:r>
            <a:r>
              <a:rPr lang="ru-RU" sz="1600" b="1" dirty="0" err="1" smtClean="0"/>
              <a:t>Корё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37" y="1736809"/>
            <a:ext cx="2621540" cy="466051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76" y="1911119"/>
            <a:ext cx="3233922" cy="4311896"/>
          </a:xfrm>
        </p:spPr>
      </p:pic>
    </p:spTree>
    <p:extLst>
      <p:ext uri="{BB962C8B-B14F-4D97-AF65-F5344CB8AC3E}">
        <p14:creationId xmlns:p14="http://schemas.microsoft.com/office/powerpoint/2010/main" val="2148481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20" y="1271848"/>
            <a:ext cx="2451277" cy="43578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18" y="890441"/>
            <a:ext cx="2880360" cy="5120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99" y="1338691"/>
            <a:ext cx="2501611" cy="4447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92131" y="4031673"/>
            <a:ext cx="1753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Джураев </a:t>
            </a:r>
            <a:r>
              <a:rPr lang="ru-RU" dirty="0" err="1"/>
              <a:t>Азизбек</a:t>
            </a:r>
            <a:r>
              <a:rPr lang="ru-RU" dirty="0"/>
              <a:t> (ученик 2 класса) – самый юный </a:t>
            </a:r>
            <a:r>
              <a:rPr lang="ru-RU" dirty="0" smtClean="0"/>
              <a:t>волонтер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334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0" y="903448"/>
            <a:ext cx="3626409" cy="4987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7708" y="4967852"/>
            <a:ext cx="4455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Карпов Саша – руководитель детского волонтерского направления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12" y="1107669"/>
            <a:ext cx="5334522" cy="3730337"/>
          </a:xfrm>
        </p:spPr>
      </p:pic>
    </p:spTree>
    <p:extLst>
      <p:ext uri="{BB962C8B-B14F-4D97-AF65-F5344CB8AC3E}">
        <p14:creationId xmlns:p14="http://schemas.microsoft.com/office/powerpoint/2010/main" val="101253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166" y="1030778"/>
            <a:ext cx="9594251" cy="4663439"/>
          </a:xfrm>
        </p:spPr>
        <p:txBody>
          <a:bodyPr anchor="ctr">
            <a:normAutofit/>
          </a:bodyPr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Проект «Вовлечение </a:t>
            </a:r>
            <a:r>
              <a:rPr lang="ru-RU" sz="3500" b="1" dirty="0">
                <a:solidFill>
                  <a:srgbClr val="002060"/>
                </a:solidFill>
                <a:latin typeface="CentSchbkCyrill BT" panose="02040603050705020303" pitchFamily="18" charset="-52"/>
              </a:rPr>
              <a:t>молодежи и поколение «серебряного возраста» в волонтерскую деятельность для повышения качества жизни и взаимной социализации с пожилыми людьми и </a:t>
            </a:r>
            <a:r>
              <a:rPr lang="ru-RU" sz="3500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инвалидами»</a:t>
            </a:r>
            <a:endParaRPr lang="ru-RU" sz="3500" b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589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483" y="974734"/>
            <a:ext cx="8619060" cy="604686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Цель проекта</a:t>
            </a:r>
            <a:endParaRPr lang="ru-RU" b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9165" y="1870365"/>
            <a:ext cx="9743881" cy="2948760"/>
          </a:xfrm>
        </p:spPr>
        <p:txBody>
          <a:bodyPr>
            <a:normAutofit/>
          </a:bodyPr>
          <a:lstStyle/>
          <a:p>
            <a:r>
              <a:rPr lang="ru-RU" sz="2300" dirty="0"/>
              <a:t>привлечение к волонтерской деятельности молодежи и поколение «серебряного возраста» для повышения качества жизни маломобильных групп населения (больных, пожилых, инвалидов</a:t>
            </a:r>
            <a:r>
              <a:rPr lang="ru-RU" sz="2300" dirty="0" smtClean="0"/>
              <a:t>)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325568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Задачи проекта</a:t>
            </a:r>
            <a:endParaRPr lang="ru-RU" sz="3000" b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701853"/>
              </p:ext>
            </p:extLst>
          </p:nvPr>
        </p:nvGraphicFramePr>
        <p:xfrm>
          <a:off x="4722813" y="952501"/>
          <a:ext cx="6013450" cy="450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454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Обоснование социальной значимости проекта</a:t>
            </a:r>
            <a:endParaRPr lang="ru-RU" b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243357"/>
              </p:ext>
            </p:extLst>
          </p:nvPr>
        </p:nvGraphicFramePr>
        <p:xfrm>
          <a:off x="1130300" y="2171700"/>
          <a:ext cx="9602788" cy="329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8652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Механизм достижения цели</a:t>
            </a:r>
            <a:endParaRPr lang="ru-RU" b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697225"/>
              </p:ext>
            </p:extLst>
          </p:nvPr>
        </p:nvGraphicFramePr>
        <p:xfrm>
          <a:off x="1130300" y="2171700"/>
          <a:ext cx="9602788" cy="329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194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Ожидаемые результаты</a:t>
            </a:r>
            <a:endParaRPr lang="ru-RU" b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574270"/>
              </p:ext>
            </p:extLst>
          </p:nvPr>
        </p:nvGraphicFramePr>
        <p:xfrm>
          <a:off x="1130300" y="1654232"/>
          <a:ext cx="9602788" cy="3811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601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8043" y="988420"/>
            <a:ext cx="5170515" cy="45803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Организация действует с целью наиболее </a:t>
            </a:r>
            <a:r>
              <a:rPr lang="ru-RU" sz="3200" dirty="0">
                <a:solidFill>
                  <a:srgbClr val="002060"/>
                </a:solidFill>
                <a:latin typeface="CentSchbkCyrill BT" panose="02040603050705020303" pitchFamily="18" charset="-52"/>
              </a:rPr>
              <a:t>полного удовлетворения культурных, духовных и физических потребностей социально незащищенных, пожилых и людей с ограниченными возможностями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" y="847898"/>
            <a:ext cx="5362199" cy="472083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6175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9123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Количественные показатели</a:t>
            </a:r>
            <a:endParaRPr lang="ru-RU" b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3962950"/>
              </p:ext>
            </p:extLst>
          </p:nvPr>
        </p:nvGraphicFramePr>
        <p:xfrm>
          <a:off x="6096000" y="1762298"/>
          <a:ext cx="4645025" cy="4048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Объект 2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9376411"/>
              </p:ext>
            </p:extLst>
          </p:nvPr>
        </p:nvGraphicFramePr>
        <p:xfrm>
          <a:off x="1128713" y="1762298"/>
          <a:ext cx="4645025" cy="4048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7670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713" y="2432990"/>
            <a:ext cx="9603275" cy="1049235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Спасибо за внимание!</a:t>
            </a:r>
            <a:endParaRPr lang="ru-RU" sz="3600" b="1" i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9536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9557564" cy="793095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Проект «Патронаж Чел» реализуется с 2017 года</a:t>
            </a:r>
            <a:endParaRPr lang="ru-RU" b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237389"/>
              </p:ext>
            </p:extLst>
          </p:nvPr>
        </p:nvGraphicFramePr>
        <p:xfrm>
          <a:off x="1213658" y="1629296"/>
          <a:ext cx="9468197" cy="41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08" y="2009276"/>
            <a:ext cx="4878430" cy="26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8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43" y="1947111"/>
            <a:ext cx="4707966" cy="353097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000" b="-26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99" y="1947111"/>
            <a:ext cx="3260667" cy="4347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284" y="914400"/>
            <a:ext cx="9349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SchbkCyrill BT" panose="02040603050705020303" pitchFamily="18" charset="-52"/>
              </a:rPr>
              <a:t>Оказание помощи нуждающимся лицам на дому и в медицинских учреждениях</a:t>
            </a:r>
          </a:p>
        </p:txBody>
      </p:sp>
    </p:spTree>
    <p:extLst>
      <p:ext uri="{BB962C8B-B14F-4D97-AF65-F5344CB8AC3E}">
        <p14:creationId xmlns:p14="http://schemas.microsoft.com/office/powerpoint/2010/main" val="2463014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29" y="1537854"/>
            <a:ext cx="4322973" cy="3275215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107668"/>
            <a:ext cx="3208711" cy="4820519"/>
          </a:xfrm>
        </p:spPr>
      </p:pic>
    </p:spTree>
    <p:extLst>
      <p:ext uri="{BB962C8B-B14F-4D97-AF65-F5344CB8AC3E}">
        <p14:creationId xmlns:p14="http://schemas.microsoft.com/office/powerpoint/2010/main" val="3412218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2700528"/>
              </p:ext>
            </p:extLst>
          </p:nvPr>
        </p:nvGraphicFramePr>
        <p:xfrm>
          <a:off x="1131052" y="958037"/>
          <a:ext cx="4829694" cy="450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24" name="Объект 23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926809904"/>
                  </p:ext>
                </p:extLst>
              </p:nvPr>
            </p:nvGraphicFramePr>
            <p:xfrm>
              <a:off x="6096000" y="958038"/>
              <a:ext cx="4645025" cy="45013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4" name="Объект 2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0" y="958038"/>
                <a:ext cx="4645025" cy="45013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245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66560"/>
              </p:ext>
            </p:extLst>
          </p:nvPr>
        </p:nvGraphicFramePr>
        <p:xfrm>
          <a:off x="1105593" y="1055716"/>
          <a:ext cx="5087389" cy="450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271323"/>
              </p:ext>
            </p:extLst>
          </p:nvPr>
        </p:nvGraphicFramePr>
        <p:xfrm>
          <a:off x="6120938" y="1138844"/>
          <a:ext cx="4645025" cy="4048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13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entSchbkCyrill BT" panose="02040603050705020303" pitchFamily="18" charset="-52"/>
              </a:rPr>
              <a:t>Организация мероприятий для пожилых и людей с ограниченными возможностями</a:t>
            </a:r>
            <a:endParaRPr lang="ru-RU" sz="2400" b="1" dirty="0">
              <a:solidFill>
                <a:srgbClr val="002060"/>
              </a:solidFill>
              <a:latin typeface="CentSchbkCyrill BT" panose="02040603050705020303" pitchFamily="18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0" y="2120553"/>
            <a:ext cx="4858365" cy="31151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3" y="2002559"/>
            <a:ext cx="4769001" cy="34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98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63" y="1033477"/>
            <a:ext cx="3520652" cy="26552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67" y="2196904"/>
            <a:ext cx="3710419" cy="298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11" y="3604974"/>
            <a:ext cx="3339879" cy="31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44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1402</TotalTime>
  <Words>519</Words>
  <Application>Microsoft Office PowerPoint</Application>
  <PresentationFormat>Произвольный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Gallery</vt:lpstr>
      <vt:lpstr>Автономная некоммерческая организация  Социальная помощь «МИГ»</vt:lpstr>
      <vt:lpstr>Организация действует с целью наиболее полного удовлетворения культурных, духовных и физических потребностей социально незащищенных, пожилых и людей с ограниченными возможностями </vt:lpstr>
      <vt:lpstr>Проект «Патронаж Чел» реализуется с 2017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мероприятий для пожилых и людей с ограниченными возможностями</vt:lpstr>
      <vt:lpstr>Презентация PowerPoint</vt:lpstr>
      <vt:lpstr>Привлечение волонтеров для оказания помощи маломобильным группам населения</vt:lpstr>
      <vt:lpstr>С сентября 2018 года начало работать новое направление «Мой внук», ориентированное на взаимную социализацию школьников и пожилых людей. Активное участие в деятельности детского волонтерского направления принимают воспитанники Спортивной школы олимпийского резерва «Корё»</vt:lpstr>
      <vt:lpstr>Презентация PowerPoint</vt:lpstr>
      <vt:lpstr>Презентация PowerPoint</vt:lpstr>
      <vt:lpstr>Проект «Вовлечение молодежи и поколение «серебряного возраста» в волонтерскую деятельность для повышения качества жизни и взаимной социализации с пожилыми людьми и инвалидами»</vt:lpstr>
      <vt:lpstr>Цель проекта</vt:lpstr>
      <vt:lpstr>Задачи проекта</vt:lpstr>
      <vt:lpstr>Обоснование социальной значимости проекта</vt:lpstr>
      <vt:lpstr>Механизм достижения цели</vt:lpstr>
      <vt:lpstr>Ожидаемые результаты</vt:lpstr>
      <vt:lpstr>Количественные показатели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Вовлечение молодежи и поколение «серебряного возраста» в волонтерскую деятельность для повышения качества жизни и взаимной социализации с пожилыми людьми и инвалидами</dc:title>
  <dc:creator>user</dc:creator>
  <cp:lastModifiedBy>Пользователь</cp:lastModifiedBy>
  <cp:revision>74</cp:revision>
  <dcterms:created xsi:type="dcterms:W3CDTF">2019-01-20T10:57:54Z</dcterms:created>
  <dcterms:modified xsi:type="dcterms:W3CDTF">2019-06-03T13:31:37Z</dcterms:modified>
</cp:coreProperties>
</file>