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071678"/>
            <a:ext cx="6357950" cy="286816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Портфолио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лидера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акции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«Здоровое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питание-активное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долголетие»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072074"/>
            <a:ext cx="5114778" cy="11012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/>
              <a:t>Александровой Анастасии Алексеевны</a:t>
            </a:r>
            <a:endParaRPr lang="ru-RU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Личные данные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131A"/>
                </a:solidFill>
              </a:rPr>
              <a:t>Дата рождения: 05.02.2003</a:t>
            </a:r>
          </a:p>
          <a:p>
            <a:r>
              <a:rPr lang="ru-RU" dirty="0" smtClean="0">
                <a:solidFill>
                  <a:srgbClr val="00131A"/>
                </a:solidFill>
              </a:rPr>
              <a:t>Место учебы: МБОУ «Первомайская СОШ» </a:t>
            </a:r>
            <a:r>
              <a:rPr lang="ru-RU" dirty="0" err="1" smtClean="0">
                <a:solidFill>
                  <a:srgbClr val="00131A"/>
                </a:solidFill>
              </a:rPr>
              <a:t>Цивильского</a:t>
            </a:r>
            <a:r>
              <a:rPr lang="ru-RU" dirty="0" smtClean="0">
                <a:solidFill>
                  <a:srgbClr val="00131A"/>
                </a:solidFill>
              </a:rPr>
              <a:t> района Чувашской Республики</a:t>
            </a:r>
          </a:p>
          <a:p>
            <a:r>
              <a:rPr lang="ru-RU" dirty="0" smtClean="0">
                <a:solidFill>
                  <a:srgbClr val="00131A"/>
                </a:solidFill>
              </a:rPr>
              <a:t>Класс: 10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Немного о себе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131A"/>
                </a:solidFill>
              </a:rPr>
              <a:t>Меня зовут Александрова Настя. Я решила участвовать в этом конкурсе, так как заметила, что дети питаются вредными продуктами. В этом конкурсе многие ученики моей школы узнали о вреде многих продуктов, которые они употребляли едва ли не каждый день. Участие в конкурсе позволит мне поделиться багажом накопленных знаний. Наш девиз: «Здоровое питание – залог успеха в учебе»</a:t>
            </a:r>
            <a:endParaRPr lang="ru-RU" dirty="0">
              <a:solidFill>
                <a:srgbClr val="00131A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Секреты правильного 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143900" cy="5098438"/>
          </a:xfrm>
        </p:spPr>
        <p:txBody>
          <a:bodyPr/>
          <a:lstStyle/>
          <a:p>
            <a:r>
              <a:rPr lang="ru-RU" dirty="0" smtClean="0">
                <a:solidFill>
                  <a:srgbClr val="00131A"/>
                </a:solidFill>
              </a:rPr>
              <a:t>Я провела открытый урок в 3 классе.</a:t>
            </a:r>
            <a:endParaRPr lang="ru-RU" dirty="0">
              <a:solidFill>
                <a:srgbClr val="00131A"/>
              </a:solidFill>
            </a:endParaRPr>
          </a:p>
        </p:txBody>
      </p:sp>
      <p:pic>
        <p:nvPicPr>
          <p:cNvPr id="1026" name="Picture 2" descr="C:\Users\История\Desktop\сделаем вместе\DSC_0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786214" cy="3214710"/>
          </a:xfrm>
          <a:prstGeom prst="rect">
            <a:avLst/>
          </a:prstGeom>
          <a:noFill/>
        </p:spPr>
      </p:pic>
      <p:pic>
        <p:nvPicPr>
          <p:cNvPr id="1027" name="Picture 3" descr="C:\Users\История\Desktop\сделаем вместе\DSC_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3536181" cy="3214710"/>
          </a:xfrm>
          <a:prstGeom prst="rect">
            <a:avLst/>
          </a:prstGeom>
          <a:noFill/>
        </p:spPr>
      </p:pic>
      <p:pic>
        <p:nvPicPr>
          <p:cNvPr id="1028" name="Picture 4" descr="C:\Users\История\Desktop\сделаем вместе\DSC_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86058"/>
            <a:ext cx="374199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История\Desktop\сделаем вместе\DSC_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214710" cy="2997472"/>
          </a:xfrm>
          <a:prstGeom prst="rect">
            <a:avLst/>
          </a:prstGeom>
          <a:noFill/>
        </p:spPr>
      </p:pic>
      <p:pic>
        <p:nvPicPr>
          <p:cNvPr id="2053" name="Picture 5" descr="C:\Users\История\Desktop\сделаем вместе\DSC_0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3214709" cy="3134342"/>
          </a:xfrm>
          <a:prstGeom prst="rect">
            <a:avLst/>
          </a:prstGeom>
          <a:noFill/>
        </p:spPr>
      </p:pic>
      <p:pic>
        <p:nvPicPr>
          <p:cNvPr id="2054" name="Picture 6" descr="C:\Users\История\Desktop\сделаем вместе\DSC_0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3304494" cy="2928958"/>
          </a:xfrm>
          <a:prstGeom prst="rect">
            <a:avLst/>
          </a:prstGeom>
          <a:noFill/>
        </p:spPr>
      </p:pic>
      <p:pic>
        <p:nvPicPr>
          <p:cNvPr id="2055" name="Picture 7" descr="C:\Users\История\Desktop\сделаем вместе\DSC_0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57166"/>
            <a:ext cx="3301188" cy="2986789"/>
          </a:xfrm>
          <a:prstGeom prst="rect">
            <a:avLst/>
          </a:prstGeom>
          <a:noFill/>
        </p:spPr>
      </p:pic>
      <p:pic>
        <p:nvPicPr>
          <p:cNvPr id="2052" name="Picture 4" descr="C:\Users\История\Desktop\сделаем вместе\DSC_04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785926"/>
            <a:ext cx="3286148" cy="3056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стория\Desktop\сделаем вместе\DSC_0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357586" cy="2912722"/>
          </a:xfrm>
          <a:prstGeom prst="rect">
            <a:avLst/>
          </a:prstGeom>
          <a:noFill/>
        </p:spPr>
      </p:pic>
      <p:pic>
        <p:nvPicPr>
          <p:cNvPr id="3075" name="Picture 3" descr="C:\Users\История\Desktop\сделаем вместе\DSC_0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366298" cy="3000396"/>
          </a:xfrm>
          <a:prstGeom prst="rect">
            <a:avLst/>
          </a:prstGeom>
          <a:noFill/>
        </p:spPr>
      </p:pic>
      <p:pic>
        <p:nvPicPr>
          <p:cNvPr id="3076" name="Picture 4" descr="C:\Users\История\Desktop\сделаем вместе\DSC_0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7166"/>
            <a:ext cx="3605738" cy="2915278"/>
          </a:xfrm>
          <a:prstGeom prst="rect">
            <a:avLst/>
          </a:prstGeom>
          <a:noFill/>
        </p:spPr>
      </p:pic>
      <p:pic>
        <p:nvPicPr>
          <p:cNvPr id="3077" name="Picture 5" descr="C:\Users\История\Desktop\сделаем вместе\DSC_0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357561"/>
            <a:ext cx="3571900" cy="2990399"/>
          </a:xfrm>
          <a:prstGeom prst="rect">
            <a:avLst/>
          </a:prstGeom>
          <a:noFill/>
        </p:spPr>
      </p:pic>
      <p:pic>
        <p:nvPicPr>
          <p:cNvPr id="3078" name="Picture 6" descr="C:\Users\История\Desktop\сделаем вместе\DSC_0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571612"/>
            <a:ext cx="437139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Я то, что я 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7239000" cy="5098438"/>
          </a:xfrm>
        </p:spPr>
        <p:txBody>
          <a:bodyPr/>
          <a:lstStyle/>
          <a:p>
            <a:pPr lvl="1"/>
            <a:r>
              <a:rPr lang="ru-RU" dirty="0" smtClean="0">
                <a:solidFill>
                  <a:srgbClr val="00131A"/>
                </a:solidFill>
              </a:rPr>
              <a:t>Так же я провела урок в 5 классе.</a:t>
            </a:r>
            <a:endParaRPr lang="ru-RU" dirty="0">
              <a:solidFill>
                <a:srgbClr val="00131A"/>
              </a:solidFill>
            </a:endParaRPr>
          </a:p>
        </p:txBody>
      </p:sp>
      <p:pic>
        <p:nvPicPr>
          <p:cNvPr id="4098" name="Picture 2" descr="C:\Users\История\Desktop\сделаем вместе\DSC_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3047989" cy="2714644"/>
          </a:xfrm>
          <a:prstGeom prst="rect">
            <a:avLst/>
          </a:prstGeom>
          <a:noFill/>
        </p:spPr>
      </p:pic>
      <p:pic>
        <p:nvPicPr>
          <p:cNvPr id="4099" name="Picture 3" descr="C:\Users\История\Desktop\сделаем вместе\DSC_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3071834" cy="2894156"/>
          </a:xfrm>
          <a:prstGeom prst="rect">
            <a:avLst/>
          </a:prstGeom>
          <a:noFill/>
        </p:spPr>
      </p:pic>
      <p:pic>
        <p:nvPicPr>
          <p:cNvPr id="4100" name="Picture 4" descr="C:\Users\История\Desktop\сделаем вместе\DSC_0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14488"/>
            <a:ext cx="3143240" cy="2571768"/>
          </a:xfrm>
          <a:prstGeom prst="rect">
            <a:avLst/>
          </a:prstGeom>
          <a:noFill/>
        </p:spPr>
      </p:pic>
      <p:pic>
        <p:nvPicPr>
          <p:cNvPr id="4101" name="Picture 5" descr="C:\Users\История\Desktop\сделаем вместе\DSC_0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3333804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1"/>
            <a:ext cx="925252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8">
      <a:dk1>
        <a:srgbClr val="A2E3FE"/>
      </a:dk1>
      <a:lt1>
        <a:sysClr val="window" lastClr="FFFFFF"/>
      </a:lt1>
      <a:dk2>
        <a:srgbClr val="00449E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124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Trebuchet MS</vt:lpstr>
      <vt:lpstr>Wingdings</vt:lpstr>
      <vt:lpstr>Wingdings 2</vt:lpstr>
      <vt:lpstr>Изящная</vt:lpstr>
      <vt:lpstr>Портфолио лидера  акции «Здоровое питание-активное долголетие»</vt:lpstr>
      <vt:lpstr>Личные данные</vt:lpstr>
      <vt:lpstr>Немного о себе</vt:lpstr>
      <vt:lpstr>Секреты правильного питания</vt:lpstr>
      <vt:lpstr>Презентация PowerPoint</vt:lpstr>
      <vt:lpstr>Презентация PowerPoint</vt:lpstr>
      <vt:lpstr>Я то, что я ем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История</dc:creator>
  <cp:lastModifiedBy>311</cp:lastModifiedBy>
  <cp:revision>13</cp:revision>
  <dcterms:created xsi:type="dcterms:W3CDTF">2019-05-08T05:51:07Z</dcterms:created>
  <dcterms:modified xsi:type="dcterms:W3CDTF">2019-05-20T05:32:59Z</dcterms:modified>
</cp:coreProperties>
</file>