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5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  <a:srgbClr val="5A06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48E9BB-9685-4368-B9E8-B5869AE0E82D}" type="datetimeFigureOut">
              <a:rPr lang="ru-RU" smtClean="0"/>
              <a:pPr/>
              <a:t>29.07.2017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22817A-BF9C-4405-8F56-51C3E4AA341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936104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92896"/>
            <a:ext cx="8287072" cy="41044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676960,  Россия, Амурская область,  Тамбовский район,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с. Лермонтовка, ул.  Ленина,  № 42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проекта: 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Бутузова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О. Козлова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Краткое описание проекта: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акция проводится  с  целью  установки новых каруселей на детских площадках села Лермонтовка для проведения на них массовых мероприятий.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акции: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месяц.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 проекта: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01 августа 2017 года.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Окончание проекта: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31 августа 2017 года.</a:t>
            </a:r>
          </a:p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стоимость проекта: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110000 рублей.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проекта, запрашиваемая у донора: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5000 рублей.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7857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Молодёжный волонтёрский отряд «ЮНИКС» с. Лермонтовка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Проект  акции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«Всё лучшее - детям!»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проведения акции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(июль 2017 года):</a:t>
            </a:r>
            <a:endParaRPr lang="ru-RU" sz="1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новых аттракционов для установки  и покраска 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детских спортивных площадок.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 детских площадок.</a:t>
            </a: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(август 2017 года):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новых аттракционов на детских площадках  на территории Дома культуры и площадке по улице Ленина.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Покраска качелей, лавочек, беседок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детских площадках.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праздника для детей.</a:t>
            </a:r>
          </a:p>
          <a:p>
            <a:pPr algn="ctr">
              <a:buNone/>
            </a:pPr>
            <a:endParaRPr lang="ru-RU" sz="13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 – просветительная работа:</a:t>
            </a:r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конкурса рисунков «Моё деревенское лето»;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в районной газете «Амурский маяк» заметки о проведении акции «Всё лучшее - детям!»;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Поощрение наиболее активных участников акции.</a:t>
            </a:r>
          </a:p>
          <a:p>
            <a:pPr algn="ctr">
              <a:buFont typeface="Arial" charset="0"/>
              <a:buChar char="•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96755"/>
          <a:ext cx="8291264" cy="5351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016224"/>
                <a:gridCol w="1512168"/>
                <a:gridCol w="1378496"/>
              </a:tblGrid>
              <a:tr h="5768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Статья расходов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Запрашиваемая  сумма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Имеющиеся:</a:t>
                      </a:r>
                    </a:p>
                    <a:p>
                      <a:pPr algn="ctr"/>
                      <a:r>
                        <a:rPr lang="ru-RU" sz="1600" dirty="0" smtClean="0"/>
                        <a:t>собственные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Общая стоимость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9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Приобретение  новой</a:t>
                      </a:r>
                      <a:r>
                        <a:rPr lang="ru-RU" sz="1400" baseline="0" dirty="0" smtClean="0"/>
                        <a:t> детской площадки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9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Столярные работы.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Сварочные работы.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Установка</a:t>
                      </a:r>
                      <a:r>
                        <a:rPr lang="ru-RU" sz="1400" baseline="0" dirty="0" smtClean="0"/>
                        <a:t> новых  аттракционов</a:t>
                      </a:r>
                      <a:r>
                        <a:rPr lang="ru-RU" sz="1400" dirty="0" smtClean="0"/>
                        <a:t>.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r>
                        <a:rPr lang="ru-RU" sz="1400" baseline="0" dirty="0" smtClean="0"/>
                        <a:t> на бензин.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/>
                </a:tc>
              </a:tr>
              <a:tr h="509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Приобретение лакокрасочных</a:t>
                      </a:r>
                      <a:r>
                        <a:rPr lang="ru-RU" sz="1400" baseline="0" dirty="0" smtClean="0"/>
                        <a:t> материалов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Приобретение</a:t>
                      </a:r>
                      <a:r>
                        <a:rPr lang="ru-RU" sz="1400" baseline="0" dirty="0" smtClean="0"/>
                        <a:t> цемента, гравия</a:t>
                      </a:r>
                      <a:r>
                        <a:rPr lang="ru-RU" sz="1400" dirty="0" smtClean="0"/>
                        <a:t>.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Покраска детских площадок.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91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Приобретение призов</a:t>
                      </a:r>
                      <a:r>
                        <a:rPr lang="ru-RU" sz="1400" baseline="0" dirty="0" smtClean="0"/>
                        <a:t> и сладких подарков для проведения спортивного праздника  для детей</a:t>
                      </a:r>
                      <a:r>
                        <a:rPr lang="ru-RU" sz="1400" dirty="0" smtClean="0"/>
                        <a:t>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Поощрение</a:t>
                      </a:r>
                      <a:r>
                        <a:rPr lang="ru-RU" sz="1400" baseline="0" dirty="0" smtClean="0"/>
                        <a:t> наиболее активных участников акции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93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ИТОГО</a:t>
                      </a:r>
                      <a:r>
                        <a:rPr lang="ru-RU" sz="1600" b="1" baseline="0" dirty="0" smtClean="0"/>
                        <a:t>: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803564" y="512618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рисков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 отсутствия посещаемости детских площадок детьми дошкольного и младшего школьного возраста.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вероятность невелика. Так как большое количество детей и сейчас играют на детских спортивных площадках. А проведение дней отдыха, праздников здоровья позволит привлечь к организованному досуга ещё большее количество детей.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 недооборудования мест проведения досуга детей дошкольного и младшего школьного возраста.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Частичную защиту этого риска даёт привлечение спонсорских средств и средств жителей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села Лермонтовка.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860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досуга и оздоровления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дошкольного и младшего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школьного возраста.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Установка новых каруселей.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8107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002060"/>
                </a:solidFill>
              </a:rPr>
              <a:t>Задачи: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здорового образа жизни, толерантного отношения к окружающим; бережного отношения к общественному имуществу;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Организация досуга детей;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-Организация проведения спортивных мероприятий и праздников отдыха для детей во время проведения акции. В дальнейшем – в течение всего года.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проведения акции: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территория Дома культуры,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детская площадка по улице Ленина.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\Рабочий стол\Праздники села\Село2014 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219" y="1628775"/>
            <a:ext cx="6261100" cy="4695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92882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Детская площадка, приобретённая для установки на территории села.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1027" name="Picture 3" descr="C:\Documents and Settings\Adm\Рабочий стол\карусели\P7060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6000"/>
            <a:ext cx="4048157" cy="2928950"/>
          </a:xfrm>
          <a:prstGeom prst="rect">
            <a:avLst/>
          </a:prstGeom>
          <a:noFill/>
        </p:spPr>
      </p:pic>
      <p:pic>
        <p:nvPicPr>
          <p:cNvPr id="6" name="Picture 2" descr="C:\Documents and Settings\Adm\Рабочий стол\карусели\P7060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57203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2" name="Picture 4" descr="C:\Documents and Settings\Adm\Рабочий стол\карусели\P7060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500858" cy="4967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территории Лермонтовского сельсовета проживают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 несовершеннолетних детей</a:t>
            </a:r>
            <a:r>
              <a:rPr lang="ru-RU" b="1" dirty="0" smtClean="0">
                <a:solidFill>
                  <a:srgbClr val="002060"/>
                </a:solidFill>
              </a:rPr>
              <a:t>.  Ремонт и обновление детских площадок позволят детям проводить досуг на специально отведённых для них площадках. Повысят привлекательность и качество досуга детей.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Проведение акции позволит привлечь большее количество  молодёжи и взрослого населения села к участию в подобных акциях. 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 также позволит отвлечь молодёжь от пагубных пристрастий: курение, пьянство, наркомания.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молодёжи села Лермонтовка;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Волонтёрский отряд «Юникс»;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Женсовет;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Работники ООО «Имени Чапаева»;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сельсовета;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пенсионеров;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 Сердюков Александр Евгеньевич;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Жители села Лермонтовка.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6480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Движущие силы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 молодёжи заниматься данными видами деятельности (организацией досуга детей).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Проживающие на территории сельсовета спонсоры и жители села, желающие оказать помощь в проведении акции. 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Работающие в селе общественные организации: Совет молодёжи, Женсовет, Совет пенсионеров, готовые в любой момент поддержать инициативу молодёжи.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 администрации села  волонтёрскому отряду «Юникс» в проведении подобных акций.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Сдерживающие силы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Невысокая активность большего количества молодёжи и жителей села в благоустройстве территории сельсовета. 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опыта работы по установке новых аттракционов для детей.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требуемого количества денежных средств на благоустройство детских площадок.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FF0000"/>
      </a:dk1>
      <a:lt1>
        <a:sysClr val="window" lastClr="FFFFFF"/>
      </a:lt1>
      <a:dk2>
        <a:srgbClr val="04617B"/>
      </a:dk2>
      <a:lt2>
        <a:srgbClr val="DBF5F9"/>
      </a:lt2>
      <a:accent1>
        <a:srgbClr val="0BD0D9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649</Words>
  <Application>Microsoft Office PowerPoint</Application>
  <PresentationFormat>Экран (4:3)</PresentationFormat>
  <Paragraphs>115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    Цель:  Организация досуга и оздоровления  детей дошкольного и младшего  школьного возраста.  Установка новых каруселей.</vt:lpstr>
      <vt:lpstr>Место проведения акции: территория Дома культуры,  детская площадка по улице Ленина.</vt:lpstr>
      <vt:lpstr>Детская площадка, приобретённая для установки на территории села. </vt:lpstr>
      <vt:lpstr>Слайд 5</vt:lpstr>
      <vt:lpstr>Актуальность проекта</vt:lpstr>
      <vt:lpstr>Участники проекта</vt:lpstr>
      <vt:lpstr>Движущие силы</vt:lpstr>
      <vt:lpstr>Сдерживающие силы</vt:lpstr>
      <vt:lpstr>План проведения акции</vt:lpstr>
      <vt:lpstr>Бюджет проекта</vt:lpstr>
      <vt:lpstr>Оценка рисков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Adm</cp:lastModifiedBy>
  <cp:revision>66</cp:revision>
  <dcterms:created xsi:type="dcterms:W3CDTF">2011-10-20T17:17:25Z</dcterms:created>
  <dcterms:modified xsi:type="dcterms:W3CDTF">2017-07-29T00:25:01Z</dcterms:modified>
</cp:coreProperties>
</file>