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57" r:id="rId3"/>
    <p:sldId id="278" r:id="rId4"/>
    <p:sldId id="258" r:id="rId5"/>
    <p:sldId id="261" r:id="rId6"/>
    <p:sldId id="267" r:id="rId7"/>
    <p:sldId id="272" r:id="rId8"/>
    <p:sldId id="274" r:id="rId9"/>
    <p:sldId id="27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9" autoAdjust="0"/>
    <p:restoredTop sz="94589" autoAdjust="0"/>
  </p:normalViewPr>
  <p:slideViewPr>
    <p:cSldViewPr>
      <p:cViewPr varScale="1">
        <p:scale>
          <a:sx n="112" d="100"/>
          <a:sy n="112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A3217-39EF-4E47-92F5-3F9EEB6E209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786B-0C64-4E0A-8CFE-52597433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6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1" dirty="0" smtClean="0">
                <a:effectLst/>
                <a:latin typeface="Times New Roman"/>
                <a:ea typeface="Times New Roman"/>
              </a:rPr>
              <a:t>Общая цель:</a:t>
            </a:r>
            <a:r>
              <a:rPr lang="ru-RU" sz="1000" dirty="0" smtClean="0">
                <a:effectLst/>
                <a:latin typeface="Times New Roman"/>
                <a:ea typeface="Times New Roman"/>
              </a:rPr>
              <a:t> усовершенствование профилактики злоупотребления наркотическими и токсичными веществами, повышение уровня знаний молодежи об опасности употребления наркотиков и последствий наркотической зависимости для организма. 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786B-0C64-4E0A-8CFE-5259743399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9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786B-0C64-4E0A-8CFE-5259743399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8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dir\Desktop\Антинарк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9953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9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137380" cy="5384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504056"/>
          </a:xfrm>
        </p:spPr>
        <p:txBody>
          <a:bodyPr/>
          <a:lstStyle/>
          <a:p>
            <a:pPr marL="342900" lvl="0" indent="-342900" algn="l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продолжится использование информационных носителей, направленных против употребления наркотиков и пропагандирующих здоровый образ жизни, разработанных и произведенных в течение деятельности проекта;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5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6"/>
    </mc:Choice>
    <mc:Fallback xmlns="">
      <p:transition spd="slow" advTm="78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768752" cy="50878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45224"/>
            <a:ext cx="7772400" cy="1152128"/>
          </a:xfrm>
        </p:spPr>
        <p:txBody>
          <a:bodyPr/>
          <a:lstStyle/>
          <a:p>
            <a:r>
              <a:rPr lang="ru-RU" sz="1200" b="1" dirty="0" smtClean="0">
                <a:effectLst/>
                <a:latin typeface="Times New Roman"/>
                <a:ea typeface="Times New Roman"/>
              </a:rPr>
              <a:t>Общая цель: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 усовершенствование профилактики злоупотребления наркотическими и токсичными веществами, повышение уровня знаний молодежи об опасности употребления наркотиков и последствий наркотической зависимости для организма.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6"/>
    </mc:Choice>
    <mc:Fallback xmlns="">
      <p:transition spd="slow" advTm="78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b="1" dirty="0" smtClean="0">
                <a:effectLst/>
                <a:latin typeface="Times New Roman"/>
                <a:ea typeface="Times New Roman"/>
              </a:rPr>
              <a:t>Основное средство: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 увеличение объема информации, распространяемой в различной форме и предлагающей возможности для участия в альтернативной деятельности, такой как спортивные и культурные мероприятия</a:t>
            </a:r>
            <a:r>
              <a:rPr lang="ru-RU" sz="4400" dirty="0" smtClean="0">
                <a:effectLst/>
                <a:latin typeface="Times New Roman"/>
                <a:ea typeface="Times New Roman"/>
              </a:rPr>
              <a:t>. </a:t>
            </a:r>
            <a:br>
              <a:rPr lang="ru-RU" sz="44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57866"/>
            <a:ext cx="6696744" cy="5079446"/>
          </a:xfrm>
        </p:spPr>
      </p:pic>
    </p:spTree>
    <p:extLst>
      <p:ext uri="{BB962C8B-B14F-4D97-AF65-F5344CB8AC3E}">
        <p14:creationId xmlns:p14="http://schemas.microsoft.com/office/powerpoint/2010/main" val="16203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9"/>
    </mc:Choice>
    <mc:Fallback xmlns="">
      <p:transition spd="slow" advTm="779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260648"/>
            <a:ext cx="3274730" cy="659735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27556" cy="50508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73216"/>
            <a:ext cx="7772400" cy="1296144"/>
          </a:xfrm>
        </p:spPr>
        <p:txBody>
          <a:bodyPr/>
          <a:lstStyle/>
          <a:p>
            <a:r>
              <a:rPr lang="ru-RU" sz="1200" b="1" dirty="0" smtClean="0">
                <a:effectLst/>
                <a:latin typeface="Times New Roman"/>
                <a:ea typeface="Times New Roman"/>
              </a:rPr>
              <a:t>Основная целевая группа: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 дети, подростки, молодежь Костомукши. </a:t>
            </a:r>
            <a:br>
              <a:rPr lang="ru-RU" sz="1200" dirty="0" smtClean="0"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</a:rPr>
              <a:t>       Информация в различных формах будет предназначена и подготовлена для молодых людей и их семей, семинары, рабочие группы, концерты будут организованы для должностных лиц, также на добровольных началах будут основаны группы, состоящие из активных молодых людей.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8"/>
    </mc:Choice>
    <mc:Fallback xmlns="">
      <p:transition spd="slow" advTm="82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336704" cy="4754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229200"/>
            <a:ext cx="7772400" cy="1440160"/>
          </a:xfrm>
        </p:spPr>
        <p:txBody>
          <a:bodyPr/>
          <a:lstStyle/>
          <a:p>
            <a:pPr lvl="0"/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многим  молодым людям, проживающим в Костомукше, предлагались наркотики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pPr lvl="0"/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употребление наркотиков может стать социально приемлемым среди </a:t>
            </a:r>
            <a:r>
              <a:rPr lang="ru-RU" sz="1200" dirty="0" err="1" smtClean="0">
                <a:effectLst/>
                <a:latin typeface="Times New Roman"/>
                <a:ea typeface="Times New Roman"/>
                <a:cs typeface="Times New Roman"/>
              </a:rPr>
              <a:t>костомукшской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молодежи;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pPr lvl="0"/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отсутствие профилактического материала в тех объемах, в которых он востребован;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r>
              <a:rPr lang="ru-RU" sz="1200" dirty="0" smtClean="0">
                <a:effectLst/>
                <a:latin typeface="Times New Roman"/>
                <a:ea typeface="Times New Roman"/>
              </a:rPr>
              <a:t>возрастание потребности в информации профилактического характера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6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3752"/>
            <a:ext cx="6696744" cy="5042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33255"/>
            <a:ext cx="7772400" cy="936105"/>
          </a:xfrm>
        </p:spPr>
        <p:txBody>
          <a:bodyPr>
            <a:normAutofit fontScale="90000"/>
          </a:bodyPr>
          <a:lstStyle/>
          <a:p>
            <a:pPr marL="457200" algn="l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Целевые группы: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pPr marL="342900" lvl="0" indent="-342900" algn="l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подростки и молодежь;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pPr marL="342900" lvl="0" indent="-342900" algn="l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семьи (родители);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pPr marL="342900" lvl="0" indent="-342900" algn="l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педагоги и психологи;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pPr marL="342900" lvl="0" indent="-342900" algn="l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социальные работники;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pPr marL="342900" lvl="0" indent="-342900" algn="l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сотрудники правоохранительных органов и таможни;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0"/>
    </mc:Choice>
    <mc:Fallback xmlns="">
      <p:transition spd="slow" advTm="817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5715" cy="64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9"/>
    </mc:Choice>
    <mc:Fallback xmlns="">
      <p:transition spd="slow" advTm="765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1908"/>
            <a:ext cx="7182465" cy="53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8"/>
    </mc:Choice>
    <mc:Fallback xmlns="">
      <p:transition spd="slow" advTm="78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368"/>
            <a:ext cx="7200800" cy="54006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877272"/>
            <a:ext cx="7772400" cy="648072"/>
          </a:xfrm>
        </p:spPr>
        <p:txBody>
          <a:bodyPr/>
          <a:lstStyle/>
          <a:p>
            <a:pPr marL="342900" lvl="0" indent="-342900" algn="l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предполагается, что изменение общего отношения населения к проблеме наркомании, приведет к оптимизации общественного контроля над поведением подростков;</a:t>
            </a:r>
            <a:endParaRPr lang="ru-RU" sz="1200" dirty="0" smtClean="0">
              <a:effectLst/>
              <a:latin typeface="Times New Roman"/>
              <a:ea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8"/>
    </mc:Choice>
    <mc:Fallback xmlns="">
      <p:transition spd="slow" advTm="824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120</Words>
  <Application>Microsoft Office PowerPoint</Application>
  <PresentationFormat>Экран (4:3)</PresentationFormat>
  <Paragraphs>18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Общая цель: усовершенствование профилактики злоупотребления наркотическими и токсичными веществами, повышение уровня знаний молодежи об опасности употребления наркотиков и последствий наркотической зависимости для организма. </vt:lpstr>
      <vt:lpstr>Основное средство: увеличение объема информации, распространяемой в различной форме и предлагающей возможности для участия в альтернативной деятельности, такой как спортивные и культурные мероприятия.  </vt:lpstr>
      <vt:lpstr>Основная целевая группа: дети, подростки, молодежь Костомукши.         Информация в различных формах будет предназначена и подготовлена для молодых людей и их семей, семинары, рабочие группы, концерты будут организованы для должностных лиц, также на добровольных началах будут основаны группы, состоящие из активных молодых людей.</vt:lpstr>
      <vt:lpstr>многим  молодым людям, проживающим в Костомукше, предлагались наркотики употребление наркотиков может стать социально приемлемым среди костомукшской молодежи; отсутствие профилактического материала в тех объемах, в которых он востребован; возрастание потребности в информации профилактического характера</vt:lpstr>
      <vt:lpstr>Целевые группы: подростки и молодежь; семьи (родители); педагоги и психологи; социальные работники; сотрудники правоохранительных органов и таможни; </vt:lpstr>
      <vt:lpstr>Презентация PowerPoint</vt:lpstr>
      <vt:lpstr>Презентация PowerPoint</vt:lpstr>
      <vt:lpstr>предполагается, что изменение общего отношения населения к проблеме наркомании, приведет к оптимизации общественного контроля над поведением подростков; </vt:lpstr>
      <vt:lpstr>продолжится использование информационных носителей, направленных против употребления наркотиков и пропагандирующих здоровый образ жизни, разработанных и произведенных в течение деятельности проекта;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dir</cp:lastModifiedBy>
  <cp:revision>14</cp:revision>
  <dcterms:modified xsi:type="dcterms:W3CDTF">2018-06-27T14:09:59Z</dcterms:modified>
</cp:coreProperties>
</file>