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8" r:id="rId3"/>
    <p:sldId id="257" r:id="rId4"/>
    <p:sldId id="259" r:id="rId5"/>
    <p:sldId id="260" r:id="rId6"/>
    <p:sldId id="268" r:id="rId7"/>
    <p:sldId id="272" r:id="rId8"/>
    <p:sldId id="271" r:id="rId9"/>
    <p:sldId id="262" r:id="rId10"/>
    <p:sldId id="263" r:id="rId11"/>
    <p:sldId id="264" r:id="rId12"/>
    <p:sldId id="270" r:id="rId13"/>
    <p:sldId id="265" r:id="rId14"/>
    <p:sldId id="267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327AAC-D67D-4F26-8AAF-CD9950CC9D6F}" type="doc">
      <dgm:prSet loTypeId="urn:microsoft.com/office/officeart/2005/8/layout/vList3" loCatId="list" qsTypeId="urn:microsoft.com/office/officeart/2005/8/quickstyle/simple5" qsCatId="simple" csTypeId="urn:microsoft.com/office/officeart/2005/8/colors/accent1_3" csCatId="accent1" phldr="1"/>
      <dgm:spPr/>
    </dgm:pt>
    <dgm:pt modelId="{1C146E09-3C86-43B9-8F3F-A0FF9BE59C28}">
      <dgm:prSet phldrT="[Текст]"/>
      <dgm:spPr/>
      <dgm:t>
        <a:bodyPr/>
        <a:lstStyle/>
        <a:p>
          <a:r>
            <a:rPr lang="ru-RU" b="1" dirty="0" smtClean="0"/>
            <a:t>Учащиеся ОУ №1, 2, </a:t>
          </a:r>
          <a:r>
            <a:rPr lang="ru-RU" b="1" dirty="0" smtClean="0"/>
            <a:t>3,4, 5, 6, </a:t>
          </a:r>
          <a:r>
            <a:rPr lang="ru-RU" b="1" dirty="0" smtClean="0"/>
            <a:t>17, СРЦ, ДДТ, Кадетского корпуса, </a:t>
          </a:r>
          <a:r>
            <a:rPr lang="ru-RU" b="1" dirty="0" smtClean="0"/>
            <a:t>ВДЦ «Орленок», дети </a:t>
          </a:r>
          <a:r>
            <a:rPr lang="ru-RU" b="1" dirty="0" smtClean="0"/>
            <a:t>с ОВЗ от 7 до 18 лет</a:t>
          </a:r>
          <a:endParaRPr lang="ru-RU" b="1" dirty="0"/>
        </a:p>
      </dgm:t>
    </dgm:pt>
    <dgm:pt modelId="{A00B740E-5C18-4934-8380-3C3DA82AB884}" type="parTrans" cxnId="{E731DE9A-7069-4B60-ABB9-764E18001A1C}">
      <dgm:prSet/>
      <dgm:spPr/>
      <dgm:t>
        <a:bodyPr/>
        <a:lstStyle/>
        <a:p>
          <a:endParaRPr lang="ru-RU"/>
        </a:p>
      </dgm:t>
    </dgm:pt>
    <dgm:pt modelId="{0EC98108-709F-465D-8568-3B3E5E7B2D42}" type="sibTrans" cxnId="{E731DE9A-7069-4B60-ABB9-764E18001A1C}">
      <dgm:prSet/>
      <dgm:spPr/>
      <dgm:t>
        <a:bodyPr/>
        <a:lstStyle/>
        <a:p>
          <a:endParaRPr lang="ru-RU"/>
        </a:p>
      </dgm:t>
    </dgm:pt>
    <dgm:pt modelId="{4D6B930A-8E98-4795-BC8E-42DD85B4A03C}">
      <dgm:prSet phldrT="[Текст]"/>
      <dgm:spPr/>
      <dgm:t>
        <a:bodyPr/>
        <a:lstStyle/>
        <a:p>
          <a:r>
            <a:rPr lang="ru-RU" b="1" dirty="0" smtClean="0"/>
            <a:t>Родители учащихся, детей с инвалидностью</a:t>
          </a:r>
          <a:endParaRPr lang="ru-RU" b="1" dirty="0"/>
        </a:p>
      </dgm:t>
    </dgm:pt>
    <dgm:pt modelId="{6B8A75CB-B6A6-4DF1-9EF6-9396B7D4EE0F}" type="parTrans" cxnId="{0077E398-296A-4A24-B507-B0A77A62D968}">
      <dgm:prSet/>
      <dgm:spPr/>
      <dgm:t>
        <a:bodyPr/>
        <a:lstStyle/>
        <a:p>
          <a:endParaRPr lang="ru-RU"/>
        </a:p>
      </dgm:t>
    </dgm:pt>
    <dgm:pt modelId="{FFFA9847-C044-4F0D-90F3-42E329D9744A}" type="sibTrans" cxnId="{0077E398-296A-4A24-B507-B0A77A62D968}">
      <dgm:prSet/>
      <dgm:spPr/>
      <dgm:t>
        <a:bodyPr/>
        <a:lstStyle/>
        <a:p>
          <a:endParaRPr lang="ru-RU"/>
        </a:p>
      </dgm:t>
    </dgm:pt>
    <dgm:pt modelId="{959F91EC-B83B-4FF6-9A5F-BF5FF5FC67C3}">
      <dgm:prSet phldrT="[Текст]"/>
      <dgm:spPr/>
      <dgm:t>
        <a:bodyPr/>
        <a:lstStyle/>
        <a:p>
          <a:r>
            <a:rPr lang="ru-RU" b="1" dirty="0" smtClean="0"/>
            <a:t>Педагоги образовательных учреждений</a:t>
          </a:r>
          <a:endParaRPr lang="ru-RU" b="1" dirty="0"/>
        </a:p>
      </dgm:t>
    </dgm:pt>
    <dgm:pt modelId="{83CDBD1E-732F-4186-8F90-19EB3AED4A3A}" type="parTrans" cxnId="{CE687E32-8CC9-4217-85A3-E760FB2BE86B}">
      <dgm:prSet/>
      <dgm:spPr/>
      <dgm:t>
        <a:bodyPr/>
        <a:lstStyle/>
        <a:p>
          <a:endParaRPr lang="ru-RU"/>
        </a:p>
      </dgm:t>
    </dgm:pt>
    <dgm:pt modelId="{4C32822D-3827-4D0E-A12D-4D243FB6A242}" type="sibTrans" cxnId="{CE687E32-8CC9-4217-85A3-E760FB2BE86B}">
      <dgm:prSet/>
      <dgm:spPr/>
      <dgm:t>
        <a:bodyPr/>
        <a:lstStyle/>
        <a:p>
          <a:endParaRPr lang="ru-RU"/>
        </a:p>
      </dgm:t>
    </dgm:pt>
    <dgm:pt modelId="{6712A35A-3F7A-43D4-80EC-1828DD4F0ADC}" type="pres">
      <dgm:prSet presAssocID="{A0327AAC-D67D-4F26-8AAF-CD9950CC9D6F}" presName="linearFlow" presStyleCnt="0">
        <dgm:presLayoutVars>
          <dgm:dir/>
          <dgm:resizeHandles val="exact"/>
        </dgm:presLayoutVars>
      </dgm:prSet>
      <dgm:spPr/>
    </dgm:pt>
    <dgm:pt modelId="{7968701E-E172-4FBB-AB48-05ED25BC0A37}" type="pres">
      <dgm:prSet presAssocID="{1C146E09-3C86-43B9-8F3F-A0FF9BE59C28}" presName="composite" presStyleCnt="0"/>
      <dgm:spPr/>
    </dgm:pt>
    <dgm:pt modelId="{78D07740-D473-4874-9A81-7A1695737939}" type="pres">
      <dgm:prSet presAssocID="{1C146E09-3C86-43B9-8F3F-A0FF9BE59C28}" presName="imgShp" presStyleLbl="fgImgPlace1" presStyleIdx="0" presStyleCnt="3"/>
      <dgm:spPr/>
    </dgm:pt>
    <dgm:pt modelId="{B9E9EA58-7ED7-4E10-AB75-2632702FACFC}" type="pres">
      <dgm:prSet presAssocID="{1C146E09-3C86-43B9-8F3F-A0FF9BE59C28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6E033-AFA0-4078-A4C2-E0B5B501616F}" type="pres">
      <dgm:prSet presAssocID="{0EC98108-709F-465D-8568-3B3E5E7B2D42}" presName="spacing" presStyleCnt="0"/>
      <dgm:spPr/>
    </dgm:pt>
    <dgm:pt modelId="{BD7173E1-EB11-48D9-A35C-5B14D6328EC6}" type="pres">
      <dgm:prSet presAssocID="{4D6B930A-8E98-4795-BC8E-42DD85B4A03C}" presName="composite" presStyleCnt="0"/>
      <dgm:spPr/>
    </dgm:pt>
    <dgm:pt modelId="{8CB160BD-614F-4A38-87F2-8056593E4EAF}" type="pres">
      <dgm:prSet presAssocID="{4D6B930A-8E98-4795-BC8E-42DD85B4A03C}" presName="imgShp" presStyleLbl="fgImgPlace1" presStyleIdx="1" presStyleCnt="3"/>
      <dgm:spPr/>
    </dgm:pt>
    <dgm:pt modelId="{EBBB830C-D089-4C35-87A4-F132F070B78D}" type="pres">
      <dgm:prSet presAssocID="{4D6B930A-8E98-4795-BC8E-42DD85B4A03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08DE8-BD23-4D69-BDB7-AF3B1BB30540}" type="pres">
      <dgm:prSet presAssocID="{FFFA9847-C044-4F0D-90F3-42E329D9744A}" presName="spacing" presStyleCnt="0"/>
      <dgm:spPr/>
    </dgm:pt>
    <dgm:pt modelId="{0885E661-B2E5-4565-9832-41F15625680B}" type="pres">
      <dgm:prSet presAssocID="{959F91EC-B83B-4FF6-9A5F-BF5FF5FC67C3}" presName="composite" presStyleCnt="0"/>
      <dgm:spPr/>
    </dgm:pt>
    <dgm:pt modelId="{9E74102F-C082-430F-9DC0-0C33BE1265B1}" type="pres">
      <dgm:prSet presAssocID="{959F91EC-B83B-4FF6-9A5F-BF5FF5FC67C3}" presName="imgShp" presStyleLbl="fgImgPlace1" presStyleIdx="2" presStyleCnt="3"/>
      <dgm:spPr/>
    </dgm:pt>
    <dgm:pt modelId="{21278C5B-EB42-4FAC-8F1D-D73BA08578C1}" type="pres">
      <dgm:prSet presAssocID="{959F91EC-B83B-4FF6-9A5F-BF5FF5FC67C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D95075-9EC0-4152-B0C9-022CCA95986D}" type="presOf" srcId="{1C146E09-3C86-43B9-8F3F-A0FF9BE59C28}" destId="{B9E9EA58-7ED7-4E10-AB75-2632702FACFC}" srcOrd="0" destOrd="0" presId="urn:microsoft.com/office/officeart/2005/8/layout/vList3"/>
    <dgm:cxn modelId="{ACDA9AF7-F79A-4EE8-B069-88187C72D989}" type="presOf" srcId="{4D6B930A-8E98-4795-BC8E-42DD85B4A03C}" destId="{EBBB830C-D089-4C35-87A4-F132F070B78D}" srcOrd="0" destOrd="0" presId="urn:microsoft.com/office/officeart/2005/8/layout/vList3"/>
    <dgm:cxn modelId="{E731DE9A-7069-4B60-ABB9-764E18001A1C}" srcId="{A0327AAC-D67D-4F26-8AAF-CD9950CC9D6F}" destId="{1C146E09-3C86-43B9-8F3F-A0FF9BE59C28}" srcOrd="0" destOrd="0" parTransId="{A00B740E-5C18-4934-8380-3C3DA82AB884}" sibTransId="{0EC98108-709F-465D-8568-3B3E5E7B2D42}"/>
    <dgm:cxn modelId="{22201060-E65F-47C3-BB35-C90DD11DA774}" type="presOf" srcId="{A0327AAC-D67D-4F26-8AAF-CD9950CC9D6F}" destId="{6712A35A-3F7A-43D4-80EC-1828DD4F0ADC}" srcOrd="0" destOrd="0" presId="urn:microsoft.com/office/officeart/2005/8/layout/vList3"/>
    <dgm:cxn modelId="{B84F2D0C-68C3-44F7-B316-EFE780D05A8F}" type="presOf" srcId="{959F91EC-B83B-4FF6-9A5F-BF5FF5FC67C3}" destId="{21278C5B-EB42-4FAC-8F1D-D73BA08578C1}" srcOrd="0" destOrd="0" presId="urn:microsoft.com/office/officeart/2005/8/layout/vList3"/>
    <dgm:cxn modelId="{0077E398-296A-4A24-B507-B0A77A62D968}" srcId="{A0327AAC-D67D-4F26-8AAF-CD9950CC9D6F}" destId="{4D6B930A-8E98-4795-BC8E-42DD85B4A03C}" srcOrd="1" destOrd="0" parTransId="{6B8A75CB-B6A6-4DF1-9EF6-9396B7D4EE0F}" sibTransId="{FFFA9847-C044-4F0D-90F3-42E329D9744A}"/>
    <dgm:cxn modelId="{CE687E32-8CC9-4217-85A3-E760FB2BE86B}" srcId="{A0327AAC-D67D-4F26-8AAF-CD9950CC9D6F}" destId="{959F91EC-B83B-4FF6-9A5F-BF5FF5FC67C3}" srcOrd="2" destOrd="0" parTransId="{83CDBD1E-732F-4186-8F90-19EB3AED4A3A}" sibTransId="{4C32822D-3827-4D0E-A12D-4D243FB6A242}"/>
    <dgm:cxn modelId="{90863298-3A41-4CE9-9C0E-F9DAACE57F4C}" type="presParOf" srcId="{6712A35A-3F7A-43D4-80EC-1828DD4F0ADC}" destId="{7968701E-E172-4FBB-AB48-05ED25BC0A37}" srcOrd="0" destOrd="0" presId="urn:microsoft.com/office/officeart/2005/8/layout/vList3"/>
    <dgm:cxn modelId="{405EA520-2908-47AA-BC5F-818F801FBA98}" type="presParOf" srcId="{7968701E-E172-4FBB-AB48-05ED25BC0A37}" destId="{78D07740-D473-4874-9A81-7A1695737939}" srcOrd="0" destOrd="0" presId="urn:microsoft.com/office/officeart/2005/8/layout/vList3"/>
    <dgm:cxn modelId="{9D10A152-2C0E-45AE-94DD-08A06B0F8B66}" type="presParOf" srcId="{7968701E-E172-4FBB-AB48-05ED25BC0A37}" destId="{B9E9EA58-7ED7-4E10-AB75-2632702FACFC}" srcOrd="1" destOrd="0" presId="urn:microsoft.com/office/officeart/2005/8/layout/vList3"/>
    <dgm:cxn modelId="{BA8D4169-B5E0-46F0-983F-66FA2BBBC574}" type="presParOf" srcId="{6712A35A-3F7A-43D4-80EC-1828DD4F0ADC}" destId="{1996E033-AFA0-4078-A4C2-E0B5B501616F}" srcOrd="1" destOrd="0" presId="urn:microsoft.com/office/officeart/2005/8/layout/vList3"/>
    <dgm:cxn modelId="{CDFF5957-3134-4D7B-8CAB-5BAAABB89EB5}" type="presParOf" srcId="{6712A35A-3F7A-43D4-80EC-1828DD4F0ADC}" destId="{BD7173E1-EB11-48D9-A35C-5B14D6328EC6}" srcOrd="2" destOrd="0" presId="urn:microsoft.com/office/officeart/2005/8/layout/vList3"/>
    <dgm:cxn modelId="{975E901F-F612-40D0-8E2A-815A0F4C110B}" type="presParOf" srcId="{BD7173E1-EB11-48D9-A35C-5B14D6328EC6}" destId="{8CB160BD-614F-4A38-87F2-8056593E4EAF}" srcOrd="0" destOrd="0" presId="urn:microsoft.com/office/officeart/2005/8/layout/vList3"/>
    <dgm:cxn modelId="{A3E499AF-871F-46B0-967C-8E469464C3EE}" type="presParOf" srcId="{BD7173E1-EB11-48D9-A35C-5B14D6328EC6}" destId="{EBBB830C-D089-4C35-87A4-F132F070B78D}" srcOrd="1" destOrd="0" presId="urn:microsoft.com/office/officeart/2005/8/layout/vList3"/>
    <dgm:cxn modelId="{1489F512-A3EB-40A4-9405-6D3941341BEE}" type="presParOf" srcId="{6712A35A-3F7A-43D4-80EC-1828DD4F0ADC}" destId="{7C708DE8-BD23-4D69-BDB7-AF3B1BB30540}" srcOrd="3" destOrd="0" presId="urn:microsoft.com/office/officeart/2005/8/layout/vList3"/>
    <dgm:cxn modelId="{113BE8B7-5B38-4C14-9B07-6B8D9FE385CD}" type="presParOf" srcId="{6712A35A-3F7A-43D4-80EC-1828DD4F0ADC}" destId="{0885E661-B2E5-4565-9832-41F15625680B}" srcOrd="4" destOrd="0" presId="urn:microsoft.com/office/officeart/2005/8/layout/vList3"/>
    <dgm:cxn modelId="{A011F4B3-BBFA-4E5D-AD5B-F6A1F8B4441E}" type="presParOf" srcId="{0885E661-B2E5-4565-9832-41F15625680B}" destId="{9E74102F-C082-430F-9DC0-0C33BE1265B1}" srcOrd="0" destOrd="0" presId="urn:microsoft.com/office/officeart/2005/8/layout/vList3"/>
    <dgm:cxn modelId="{EA7524D9-7F25-4425-8210-749F367220CE}" type="presParOf" srcId="{0885E661-B2E5-4565-9832-41F15625680B}" destId="{21278C5B-EB42-4FAC-8F1D-D73BA08578C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F4FE54-68FB-4F93-A867-DD796E9BFEA2}" type="doc">
      <dgm:prSet loTypeId="urn:microsoft.com/office/officeart/2008/layout/PictureAccentList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A5FA17E8-16C0-460E-A38F-E198EDEDEA96}">
      <dgm:prSet phldrT="[Текст]"/>
      <dgm:spPr/>
      <dgm:t>
        <a:bodyPr/>
        <a:lstStyle/>
        <a:p>
          <a:r>
            <a:rPr lang="ru-RU" b="1" dirty="0" smtClean="0"/>
            <a:t>Количественные показатели</a:t>
          </a:r>
          <a:endParaRPr lang="ru-RU" b="1" dirty="0"/>
        </a:p>
      </dgm:t>
    </dgm:pt>
    <dgm:pt modelId="{0344BA73-7A11-4908-91E2-1123610EC1E6}" type="parTrans" cxnId="{8D9F22C4-F083-4E36-A435-640F27F1E042}">
      <dgm:prSet/>
      <dgm:spPr/>
      <dgm:t>
        <a:bodyPr/>
        <a:lstStyle/>
        <a:p>
          <a:endParaRPr lang="ru-RU"/>
        </a:p>
      </dgm:t>
    </dgm:pt>
    <dgm:pt modelId="{9F69829A-95F8-48E4-956B-3A778AC9D68B}" type="sibTrans" cxnId="{8D9F22C4-F083-4E36-A435-640F27F1E042}">
      <dgm:prSet/>
      <dgm:spPr/>
      <dgm:t>
        <a:bodyPr/>
        <a:lstStyle/>
        <a:p>
          <a:endParaRPr lang="ru-RU"/>
        </a:p>
      </dgm:t>
    </dgm:pt>
    <dgm:pt modelId="{4B8BD264-DB3B-4E8E-A96E-73E7B20E37A2}">
      <dgm:prSet phldrT="[Текст]"/>
      <dgm:spPr/>
      <dgm:t>
        <a:bodyPr/>
        <a:lstStyle/>
        <a:p>
          <a:r>
            <a:rPr lang="ru-RU" b="1" dirty="0" smtClean="0"/>
            <a:t>Проведено </a:t>
          </a:r>
          <a:r>
            <a:rPr lang="ru-RU" b="1" dirty="0" smtClean="0"/>
            <a:t>39 </a:t>
          </a:r>
          <a:r>
            <a:rPr lang="ru-RU" b="1" dirty="0" smtClean="0"/>
            <a:t>мероприятий</a:t>
          </a:r>
          <a:endParaRPr lang="ru-RU" b="1" dirty="0"/>
        </a:p>
      </dgm:t>
    </dgm:pt>
    <dgm:pt modelId="{8EDB5745-E277-4EC9-A891-AF71708684D3}" type="parTrans" cxnId="{DD920E21-9184-42DD-BDDE-969A56967A8A}">
      <dgm:prSet/>
      <dgm:spPr/>
      <dgm:t>
        <a:bodyPr/>
        <a:lstStyle/>
        <a:p>
          <a:endParaRPr lang="ru-RU"/>
        </a:p>
      </dgm:t>
    </dgm:pt>
    <dgm:pt modelId="{94362C38-2657-43DB-BE89-AE72FD3A97C5}" type="sibTrans" cxnId="{DD920E21-9184-42DD-BDDE-969A56967A8A}">
      <dgm:prSet/>
      <dgm:spPr/>
      <dgm:t>
        <a:bodyPr/>
        <a:lstStyle/>
        <a:p>
          <a:endParaRPr lang="ru-RU"/>
        </a:p>
      </dgm:t>
    </dgm:pt>
    <dgm:pt modelId="{1D3470EA-8CE4-43E8-986C-7D01C3921491}">
      <dgm:prSet phldrT="[Текст]"/>
      <dgm:spPr/>
      <dgm:t>
        <a:bodyPr/>
        <a:lstStyle/>
        <a:p>
          <a:r>
            <a:rPr lang="ru-RU" b="1" dirty="0" smtClean="0"/>
            <a:t>Вовлечено более </a:t>
          </a:r>
          <a:r>
            <a:rPr lang="ru-RU" b="1" dirty="0" smtClean="0"/>
            <a:t>500 </a:t>
          </a:r>
          <a:r>
            <a:rPr lang="ru-RU" b="1" dirty="0" smtClean="0"/>
            <a:t>человек </a:t>
          </a:r>
          <a:endParaRPr lang="ru-RU" b="1" dirty="0"/>
        </a:p>
      </dgm:t>
    </dgm:pt>
    <dgm:pt modelId="{934FAF3E-AF27-4516-9137-2E149DB35344}" type="parTrans" cxnId="{5454E7F7-8D8A-4D12-AA2C-61A13657F966}">
      <dgm:prSet/>
      <dgm:spPr/>
      <dgm:t>
        <a:bodyPr/>
        <a:lstStyle/>
        <a:p>
          <a:endParaRPr lang="ru-RU"/>
        </a:p>
      </dgm:t>
    </dgm:pt>
    <dgm:pt modelId="{036BE573-874D-490D-9E48-D7A18FBAE255}" type="sibTrans" cxnId="{5454E7F7-8D8A-4D12-AA2C-61A13657F966}">
      <dgm:prSet/>
      <dgm:spPr/>
      <dgm:t>
        <a:bodyPr/>
        <a:lstStyle/>
        <a:p>
          <a:endParaRPr lang="ru-RU"/>
        </a:p>
      </dgm:t>
    </dgm:pt>
    <dgm:pt modelId="{2F907D6B-8B5A-4A38-9208-93F1C31A5E9B}">
      <dgm:prSet phldrT="[Текст]"/>
      <dgm:spPr/>
      <dgm:t>
        <a:bodyPr/>
        <a:lstStyle/>
        <a:p>
          <a:r>
            <a:rPr lang="ru-RU" b="1" dirty="0" smtClean="0"/>
            <a:t>Изготовлен раздаточный материал: ленточки 100 шт., наклейки 100шт.</a:t>
          </a:r>
          <a:endParaRPr lang="ru-RU" b="1" dirty="0"/>
        </a:p>
      </dgm:t>
    </dgm:pt>
    <dgm:pt modelId="{93FA8F6A-76F7-46C4-B144-E54BC4E89990}" type="parTrans" cxnId="{F49452E5-C167-478D-A4FF-95BC9DA08B79}">
      <dgm:prSet/>
      <dgm:spPr/>
      <dgm:t>
        <a:bodyPr/>
        <a:lstStyle/>
        <a:p>
          <a:endParaRPr lang="ru-RU"/>
        </a:p>
      </dgm:t>
    </dgm:pt>
    <dgm:pt modelId="{EDC1B1CB-70C4-46CC-8850-7756F8232391}" type="sibTrans" cxnId="{F49452E5-C167-478D-A4FF-95BC9DA08B79}">
      <dgm:prSet/>
      <dgm:spPr/>
      <dgm:t>
        <a:bodyPr/>
        <a:lstStyle/>
        <a:p>
          <a:endParaRPr lang="ru-RU"/>
        </a:p>
      </dgm:t>
    </dgm:pt>
    <dgm:pt modelId="{CA6EE546-8695-42D5-9937-DF0313DE5CAB}">
      <dgm:prSet phldrT="[Текст]"/>
      <dgm:spPr/>
      <dgm:t>
        <a:bodyPr/>
        <a:lstStyle/>
        <a:p>
          <a:r>
            <a:rPr lang="ru-RU" b="1" dirty="0" smtClean="0"/>
            <a:t>Охвачено </a:t>
          </a:r>
          <a:r>
            <a:rPr lang="ru-RU" b="1" dirty="0" smtClean="0"/>
            <a:t>12 </a:t>
          </a:r>
          <a:r>
            <a:rPr lang="ru-RU" b="1" dirty="0" smtClean="0"/>
            <a:t>образовательных учреждений</a:t>
          </a:r>
          <a:endParaRPr lang="ru-RU" b="1" dirty="0"/>
        </a:p>
      </dgm:t>
    </dgm:pt>
    <dgm:pt modelId="{DAEDD2D2-3BA8-4AF0-8BCD-759B37AC0390}" type="parTrans" cxnId="{544EA895-04C7-41CC-B6A0-D03A4155C98D}">
      <dgm:prSet/>
      <dgm:spPr/>
      <dgm:t>
        <a:bodyPr/>
        <a:lstStyle/>
        <a:p>
          <a:endParaRPr lang="ru-RU"/>
        </a:p>
      </dgm:t>
    </dgm:pt>
    <dgm:pt modelId="{52EA11AD-241A-49AA-8626-1E21D6D34C4D}" type="sibTrans" cxnId="{544EA895-04C7-41CC-B6A0-D03A4155C98D}">
      <dgm:prSet/>
      <dgm:spPr/>
      <dgm:t>
        <a:bodyPr/>
        <a:lstStyle/>
        <a:p>
          <a:endParaRPr lang="ru-RU"/>
        </a:p>
      </dgm:t>
    </dgm:pt>
    <dgm:pt modelId="{FE6A0413-1117-475B-AA06-483839321B0C}" type="pres">
      <dgm:prSet presAssocID="{29F4FE54-68FB-4F93-A867-DD796E9BFEA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8D06069-AC37-48A8-8EA7-C9AF473C9E3B}" type="pres">
      <dgm:prSet presAssocID="{A5FA17E8-16C0-460E-A38F-E198EDEDEA96}" presName="root" presStyleCnt="0">
        <dgm:presLayoutVars>
          <dgm:chMax/>
          <dgm:chPref val="4"/>
        </dgm:presLayoutVars>
      </dgm:prSet>
      <dgm:spPr/>
    </dgm:pt>
    <dgm:pt modelId="{327FF5EF-4C59-49BA-9034-C60D2906252C}" type="pres">
      <dgm:prSet presAssocID="{A5FA17E8-16C0-460E-A38F-E198EDEDEA96}" presName="rootComposite" presStyleCnt="0">
        <dgm:presLayoutVars/>
      </dgm:prSet>
      <dgm:spPr/>
    </dgm:pt>
    <dgm:pt modelId="{C11CF9AD-2AAB-4E05-B1D5-BE05D426BAC6}" type="pres">
      <dgm:prSet presAssocID="{A5FA17E8-16C0-460E-A38F-E198EDEDEA96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AC5E74B9-C025-4F28-889D-377CA84C5C55}" type="pres">
      <dgm:prSet presAssocID="{A5FA17E8-16C0-460E-A38F-E198EDEDEA96}" presName="childShape" presStyleCnt="0">
        <dgm:presLayoutVars>
          <dgm:chMax val="0"/>
          <dgm:chPref val="0"/>
        </dgm:presLayoutVars>
      </dgm:prSet>
      <dgm:spPr/>
    </dgm:pt>
    <dgm:pt modelId="{01A2BA13-3128-4AD6-9D4B-8D41C083B601}" type="pres">
      <dgm:prSet presAssocID="{4B8BD264-DB3B-4E8E-A96E-73E7B20E37A2}" presName="childComposite" presStyleCnt="0">
        <dgm:presLayoutVars>
          <dgm:chMax val="0"/>
          <dgm:chPref val="0"/>
        </dgm:presLayoutVars>
      </dgm:prSet>
      <dgm:spPr/>
    </dgm:pt>
    <dgm:pt modelId="{662EC453-B10E-4418-BED6-9572F0C63C17}" type="pres">
      <dgm:prSet presAssocID="{4B8BD264-DB3B-4E8E-A96E-73E7B20E37A2}" presName="Image" presStyleLbl="node1" presStyleIdx="0" presStyleCnt="4"/>
      <dgm:spPr/>
    </dgm:pt>
    <dgm:pt modelId="{FE868348-5BBC-40FD-8BD9-D6619EBBE446}" type="pres">
      <dgm:prSet presAssocID="{4B8BD264-DB3B-4E8E-A96E-73E7B20E37A2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7FA10-ECFE-422D-8F37-4A4516951A94}" type="pres">
      <dgm:prSet presAssocID="{CA6EE546-8695-42D5-9937-DF0313DE5CAB}" presName="childComposite" presStyleCnt="0">
        <dgm:presLayoutVars>
          <dgm:chMax val="0"/>
          <dgm:chPref val="0"/>
        </dgm:presLayoutVars>
      </dgm:prSet>
      <dgm:spPr/>
    </dgm:pt>
    <dgm:pt modelId="{B473B37A-47E3-4765-9FBD-CE85F6C9BE79}" type="pres">
      <dgm:prSet presAssocID="{CA6EE546-8695-42D5-9937-DF0313DE5CAB}" presName="Image" presStyleLbl="node1" presStyleIdx="1" presStyleCnt="4"/>
      <dgm:spPr/>
    </dgm:pt>
    <dgm:pt modelId="{F98D529D-10EC-44BD-BF8C-6922A619D9C6}" type="pres">
      <dgm:prSet presAssocID="{CA6EE546-8695-42D5-9937-DF0313DE5CAB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52F06-F984-4136-AD71-978567CEC450}" type="pres">
      <dgm:prSet presAssocID="{1D3470EA-8CE4-43E8-986C-7D01C3921491}" presName="childComposite" presStyleCnt="0">
        <dgm:presLayoutVars>
          <dgm:chMax val="0"/>
          <dgm:chPref val="0"/>
        </dgm:presLayoutVars>
      </dgm:prSet>
      <dgm:spPr/>
    </dgm:pt>
    <dgm:pt modelId="{5F9991B5-728C-4C3D-8EDB-5B3C076131E8}" type="pres">
      <dgm:prSet presAssocID="{1D3470EA-8CE4-43E8-986C-7D01C3921491}" presName="Image" presStyleLbl="node1" presStyleIdx="2" presStyleCnt="4"/>
      <dgm:spPr/>
    </dgm:pt>
    <dgm:pt modelId="{A7C4F5FB-0CA1-497D-8EC2-A4288F47C224}" type="pres">
      <dgm:prSet presAssocID="{1D3470EA-8CE4-43E8-986C-7D01C3921491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AFD75-8A9E-4B82-AEFC-EA54907310FB}" type="pres">
      <dgm:prSet presAssocID="{2F907D6B-8B5A-4A38-9208-93F1C31A5E9B}" presName="childComposite" presStyleCnt="0">
        <dgm:presLayoutVars>
          <dgm:chMax val="0"/>
          <dgm:chPref val="0"/>
        </dgm:presLayoutVars>
      </dgm:prSet>
      <dgm:spPr/>
    </dgm:pt>
    <dgm:pt modelId="{8349B447-65A7-4F55-A5CB-BFFF83FFF0E8}" type="pres">
      <dgm:prSet presAssocID="{2F907D6B-8B5A-4A38-9208-93F1C31A5E9B}" presName="Image" presStyleLbl="node1" presStyleIdx="3" presStyleCnt="4"/>
      <dgm:spPr/>
    </dgm:pt>
    <dgm:pt modelId="{A1D6DEEC-62D4-4E16-8241-EFBEF534E203}" type="pres">
      <dgm:prSet presAssocID="{2F907D6B-8B5A-4A38-9208-93F1C31A5E9B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54E7F7-8D8A-4D12-AA2C-61A13657F966}" srcId="{A5FA17E8-16C0-460E-A38F-E198EDEDEA96}" destId="{1D3470EA-8CE4-43E8-986C-7D01C3921491}" srcOrd="2" destOrd="0" parTransId="{934FAF3E-AF27-4516-9137-2E149DB35344}" sibTransId="{036BE573-874D-490D-9E48-D7A18FBAE255}"/>
    <dgm:cxn modelId="{A7B999DF-F79E-402B-A46C-B3F6F30D33B0}" type="presOf" srcId="{2F907D6B-8B5A-4A38-9208-93F1C31A5E9B}" destId="{A1D6DEEC-62D4-4E16-8241-EFBEF534E203}" srcOrd="0" destOrd="0" presId="urn:microsoft.com/office/officeart/2008/layout/PictureAccentList"/>
    <dgm:cxn modelId="{544EA895-04C7-41CC-B6A0-D03A4155C98D}" srcId="{A5FA17E8-16C0-460E-A38F-E198EDEDEA96}" destId="{CA6EE546-8695-42D5-9937-DF0313DE5CAB}" srcOrd="1" destOrd="0" parTransId="{DAEDD2D2-3BA8-4AF0-8BCD-759B37AC0390}" sibTransId="{52EA11AD-241A-49AA-8626-1E21D6D34C4D}"/>
    <dgm:cxn modelId="{15F01B3A-2219-4832-AA6F-B3F10E80E474}" type="presOf" srcId="{CA6EE546-8695-42D5-9937-DF0313DE5CAB}" destId="{F98D529D-10EC-44BD-BF8C-6922A619D9C6}" srcOrd="0" destOrd="0" presId="urn:microsoft.com/office/officeart/2008/layout/PictureAccentList"/>
    <dgm:cxn modelId="{8D9F22C4-F083-4E36-A435-640F27F1E042}" srcId="{29F4FE54-68FB-4F93-A867-DD796E9BFEA2}" destId="{A5FA17E8-16C0-460E-A38F-E198EDEDEA96}" srcOrd="0" destOrd="0" parTransId="{0344BA73-7A11-4908-91E2-1123610EC1E6}" sibTransId="{9F69829A-95F8-48E4-956B-3A778AC9D68B}"/>
    <dgm:cxn modelId="{F33253AA-9E1F-4E13-A377-3E1E83139815}" type="presOf" srcId="{A5FA17E8-16C0-460E-A38F-E198EDEDEA96}" destId="{C11CF9AD-2AAB-4E05-B1D5-BE05D426BAC6}" srcOrd="0" destOrd="0" presId="urn:microsoft.com/office/officeart/2008/layout/PictureAccentList"/>
    <dgm:cxn modelId="{DD920E21-9184-42DD-BDDE-969A56967A8A}" srcId="{A5FA17E8-16C0-460E-A38F-E198EDEDEA96}" destId="{4B8BD264-DB3B-4E8E-A96E-73E7B20E37A2}" srcOrd="0" destOrd="0" parTransId="{8EDB5745-E277-4EC9-A891-AF71708684D3}" sibTransId="{94362C38-2657-43DB-BE89-AE72FD3A97C5}"/>
    <dgm:cxn modelId="{CB2DC088-CA31-47F9-841D-1371BC073A3E}" type="presOf" srcId="{29F4FE54-68FB-4F93-A867-DD796E9BFEA2}" destId="{FE6A0413-1117-475B-AA06-483839321B0C}" srcOrd="0" destOrd="0" presId="urn:microsoft.com/office/officeart/2008/layout/PictureAccentList"/>
    <dgm:cxn modelId="{F15EE8F3-66B9-463C-BD11-B46A1389ED18}" type="presOf" srcId="{1D3470EA-8CE4-43E8-986C-7D01C3921491}" destId="{A7C4F5FB-0CA1-497D-8EC2-A4288F47C224}" srcOrd="0" destOrd="0" presId="urn:microsoft.com/office/officeart/2008/layout/PictureAccentList"/>
    <dgm:cxn modelId="{1A436AE9-C0B9-4082-9264-EB28AD2CDCD6}" type="presOf" srcId="{4B8BD264-DB3B-4E8E-A96E-73E7B20E37A2}" destId="{FE868348-5BBC-40FD-8BD9-D6619EBBE446}" srcOrd="0" destOrd="0" presId="urn:microsoft.com/office/officeart/2008/layout/PictureAccentList"/>
    <dgm:cxn modelId="{F49452E5-C167-478D-A4FF-95BC9DA08B79}" srcId="{A5FA17E8-16C0-460E-A38F-E198EDEDEA96}" destId="{2F907D6B-8B5A-4A38-9208-93F1C31A5E9B}" srcOrd="3" destOrd="0" parTransId="{93FA8F6A-76F7-46C4-B144-E54BC4E89990}" sibTransId="{EDC1B1CB-70C4-46CC-8850-7756F8232391}"/>
    <dgm:cxn modelId="{AD5F0F19-81D1-4698-9935-07F537B0FA5D}" type="presParOf" srcId="{FE6A0413-1117-475B-AA06-483839321B0C}" destId="{18D06069-AC37-48A8-8EA7-C9AF473C9E3B}" srcOrd="0" destOrd="0" presId="urn:microsoft.com/office/officeart/2008/layout/PictureAccentList"/>
    <dgm:cxn modelId="{F8350DDD-1AF3-4B42-BD65-334A1461FDDA}" type="presParOf" srcId="{18D06069-AC37-48A8-8EA7-C9AF473C9E3B}" destId="{327FF5EF-4C59-49BA-9034-C60D2906252C}" srcOrd="0" destOrd="0" presId="urn:microsoft.com/office/officeart/2008/layout/PictureAccentList"/>
    <dgm:cxn modelId="{117D10BB-C2D4-4FB3-8668-33E74326A9A4}" type="presParOf" srcId="{327FF5EF-4C59-49BA-9034-C60D2906252C}" destId="{C11CF9AD-2AAB-4E05-B1D5-BE05D426BAC6}" srcOrd="0" destOrd="0" presId="urn:microsoft.com/office/officeart/2008/layout/PictureAccentList"/>
    <dgm:cxn modelId="{8217CEE2-DF51-49AB-BFB4-E9C62BE5199C}" type="presParOf" srcId="{18D06069-AC37-48A8-8EA7-C9AF473C9E3B}" destId="{AC5E74B9-C025-4F28-889D-377CA84C5C55}" srcOrd="1" destOrd="0" presId="urn:microsoft.com/office/officeart/2008/layout/PictureAccentList"/>
    <dgm:cxn modelId="{D761A953-27E4-420E-BED3-0A24FF861EDE}" type="presParOf" srcId="{AC5E74B9-C025-4F28-889D-377CA84C5C55}" destId="{01A2BA13-3128-4AD6-9D4B-8D41C083B601}" srcOrd="0" destOrd="0" presId="urn:microsoft.com/office/officeart/2008/layout/PictureAccentList"/>
    <dgm:cxn modelId="{82F0A58C-9C30-4D51-88AE-3704382A1930}" type="presParOf" srcId="{01A2BA13-3128-4AD6-9D4B-8D41C083B601}" destId="{662EC453-B10E-4418-BED6-9572F0C63C17}" srcOrd="0" destOrd="0" presId="urn:microsoft.com/office/officeart/2008/layout/PictureAccentList"/>
    <dgm:cxn modelId="{0D0E88A9-B47E-4536-92A9-6D4C8D0D0564}" type="presParOf" srcId="{01A2BA13-3128-4AD6-9D4B-8D41C083B601}" destId="{FE868348-5BBC-40FD-8BD9-D6619EBBE446}" srcOrd="1" destOrd="0" presId="urn:microsoft.com/office/officeart/2008/layout/PictureAccentList"/>
    <dgm:cxn modelId="{5AF38A2E-FA38-49CC-B94F-5A2E126C6B90}" type="presParOf" srcId="{AC5E74B9-C025-4F28-889D-377CA84C5C55}" destId="{3EC7FA10-ECFE-422D-8F37-4A4516951A94}" srcOrd="1" destOrd="0" presId="urn:microsoft.com/office/officeart/2008/layout/PictureAccentList"/>
    <dgm:cxn modelId="{9A393258-13A2-4962-A492-10A729511EFA}" type="presParOf" srcId="{3EC7FA10-ECFE-422D-8F37-4A4516951A94}" destId="{B473B37A-47E3-4765-9FBD-CE85F6C9BE79}" srcOrd="0" destOrd="0" presId="urn:microsoft.com/office/officeart/2008/layout/PictureAccentList"/>
    <dgm:cxn modelId="{FF8138E6-D4E2-4048-9D96-95DC09CC2F52}" type="presParOf" srcId="{3EC7FA10-ECFE-422D-8F37-4A4516951A94}" destId="{F98D529D-10EC-44BD-BF8C-6922A619D9C6}" srcOrd="1" destOrd="0" presId="urn:microsoft.com/office/officeart/2008/layout/PictureAccentList"/>
    <dgm:cxn modelId="{82E39BFE-0698-444E-81A4-F7BFA619ACB0}" type="presParOf" srcId="{AC5E74B9-C025-4F28-889D-377CA84C5C55}" destId="{7ED52F06-F984-4136-AD71-978567CEC450}" srcOrd="2" destOrd="0" presId="urn:microsoft.com/office/officeart/2008/layout/PictureAccentList"/>
    <dgm:cxn modelId="{3F51531D-466D-4E39-9EAC-187D755F9AC9}" type="presParOf" srcId="{7ED52F06-F984-4136-AD71-978567CEC450}" destId="{5F9991B5-728C-4C3D-8EDB-5B3C076131E8}" srcOrd="0" destOrd="0" presId="urn:microsoft.com/office/officeart/2008/layout/PictureAccentList"/>
    <dgm:cxn modelId="{7DEF66D7-8A02-4FE4-ABF8-4BED8504E9A4}" type="presParOf" srcId="{7ED52F06-F984-4136-AD71-978567CEC450}" destId="{A7C4F5FB-0CA1-497D-8EC2-A4288F47C224}" srcOrd="1" destOrd="0" presId="urn:microsoft.com/office/officeart/2008/layout/PictureAccentList"/>
    <dgm:cxn modelId="{491640D2-2EB9-48EE-B086-14544B1F99A5}" type="presParOf" srcId="{AC5E74B9-C025-4F28-889D-377CA84C5C55}" destId="{88EAFD75-8A9E-4B82-AEFC-EA54907310FB}" srcOrd="3" destOrd="0" presId="urn:microsoft.com/office/officeart/2008/layout/PictureAccentList"/>
    <dgm:cxn modelId="{44F51582-B5E6-4DF7-BB94-29BE8C065EB7}" type="presParOf" srcId="{88EAFD75-8A9E-4B82-AEFC-EA54907310FB}" destId="{8349B447-65A7-4F55-A5CB-BFFF83FFF0E8}" srcOrd="0" destOrd="0" presId="urn:microsoft.com/office/officeart/2008/layout/PictureAccentList"/>
    <dgm:cxn modelId="{EFEC53C1-A33C-440D-A546-770C45968576}" type="presParOf" srcId="{88EAFD75-8A9E-4B82-AEFC-EA54907310FB}" destId="{A1D6DEEC-62D4-4E16-8241-EFBEF534E20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F4FE54-68FB-4F93-A867-DD796E9BFEA2}" type="doc">
      <dgm:prSet loTypeId="urn:microsoft.com/office/officeart/2008/layout/PictureAccentList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A5FA17E8-16C0-460E-A38F-E198EDEDEA96}">
      <dgm:prSet phldrT="[Текст]"/>
      <dgm:spPr/>
      <dgm:t>
        <a:bodyPr/>
        <a:lstStyle/>
        <a:p>
          <a:r>
            <a:rPr lang="ru-RU" b="1" dirty="0" smtClean="0"/>
            <a:t>Качественные показатели</a:t>
          </a:r>
          <a:endParaRPr lang="ru-RU" b="1" dirty="0"/>
        </a:p>
      </dgm:t>
    </dgm:pt>
    <dgm:pt modelId="{0344BA73-7A11-4908-91E2-1123610EC1E6}" type="parTrans" cxnId="{8D9F22C4-F083-4E36-A435-640F27F1E042}">
      <dgm:prSet/>
      <dgm:spPr/>
      <dgm:t>
        <a:bodyPr/>
        <a:lstStyle/>
        <a:p>
          <a:endParaRPr lang="ru-RU"/>
        </a:p>
      </dgm:t>
    </dgm:pt>
    <dgm:pt modelId="{9F69829A-95F8-48E4-956B-3A778AC9D68B}" type="sibTrans" cxnId="{8D9F22C4-F083-4E36-A435-640F27F1E042}">
      <dgm:prSet/>
      <dgm:spPr/>
      <dgm:t>
        <a:bodyPr/>
        <a:lstStyle/>
        <a:p>
          <a:endParaRPr lang="ru-RU"/>
        </a:p>
      </dgm:t>
    </dgm:pt>
    <dgm:pt modelId="{4B8BD264-DB3B-4E8E-A96E-73E7B20E37A2}">
      <dgm:prSet phldrT="[Текст]"/>
      <dgm:spPr/>
      <dgm:t>
        <a:bodyPr/>
        <a:lstStyle/>
        <a:p>
          <a:r>
            <a:rPr lang="ru-RU" b="1" dirty="0" smtClean="0"/>
            <a:t>Формируется позитивный образ человека с инвалидностью</a:t>
          </a:r>
          <a:endParaRPr lang="ru-RU" b="1" dirty="0"/>
        </a:p>
      </dgm:t>
    </dgm:pt>
    <dgm:pt modelId="{8EDB5745-E277-4EC9-A891-AF71708684D3}" type="parTrans" cxnId="{DD920E21-9184-42DD-BDDE-969A56967A8A}">
      <dgm:prSet/>
      <dgm:spPr/>
      <dgm:t>
        <a:bodyPr/>
        <a:lstStyle/>
        <a:p>
          <a:endParaRPr lang="ru-RU"/>
        </a:p>
      </dgm:t>
    </dgm:pt>
    <dgm:pt modelId="{94362C38-2657-43DB-BE89-AE72FD3A97C5}" type="sibTrans" cxnId="{DD920E21-9184-42DD-BDDE-969A56967A8A}">
      <dgm:prSet/>
      <dgm:spPr/>
      <dgm:t>
        <a:bodyPr/>
        <a:lstStyle/>
        <a:p>
          <a:endParaRPr lang="ru-RU"/>
        </a:p>
      </dgm:t>
    </dgm:pt>
    <dgm:pt modelId="{1D3470EA-8CE4-43E8-986C-7D01C3921491}">
      <dgm:prSet phldrT="[Текст]"/>
      <dgm:spPr/>
      <dgm:t>
        <a:bodyPr/>
        <a:lstStyle/>
        <a:p>
          <a:r>
            <a:rPr lang="ru-RU" b="1" dirty="0" smtClean="0"/>
            <a:t>Формируется благоприятная атмосфера в школьной среде</a:t>
          </a:r>
          <a:endParaRPr lang="ru-RU" b="1" dirty="0"/>
        </a:p>
      </dgm:t>
    </dgm:pt>
    <dgm:pt modelId="{934FAF3E-AF27-4516-9137-2E149DB35344}" type="parTrans" cxnId="{5454E7F7-8D8A-4D12-AA2C-61A13657F966}">
      <dgm:prSet/>
      <dgm:spPr/>
      <dgm:t>
        <a:bodyPr/>
        <a:lstStyle/>
        <a:p>
          <a:endParaRPr lang="ru-RU"/>
        </a:p>
      </dgm:t>
    </dgm:pt>
    <dgm:pt modelId="{036BE573-874D-490D-9E48-D7A18FBAE255}" type="sibTrans" cxnId="{5454E7F7-8D8A-4D12-AA2C-61A13657F966}">
      <dgm:prSet/>
      <dgm:spPr/>
      <dgm:t>
        <a:bodyPr/>
        <a:lstStyle/>
        <a:p>
          <a:endParaRPr lang="ru-RU"/>
        </a:p>
      </dgm:t>
    </dgm:pt>
    <dgm:pt modelId="{2F907D6B-8B5A-4A38-9208-93F1C31A5E9B}">
      <dgm:prSet phldrT="[Текст]"/>
      <dgm:spPr/>
      <dgm:t>
        <a:bodyPr/>
        <a:lstStyle/>
        <a:p>
          <a:r>
            <a:rPr lang="ru-RU" b="1" dirty="0" smtClean="0"/>
            <a:t>Ломаются стереотипы отношений к людям с инвалидностью </a:t>
          </a:r>
          <a:endParaRPr lang="ru-RU" b="1" dirty="0"/>
        </a:p>
      </dgm:t>
    </dgm:pt>
    <dgm:pt modelId="{93FA8F6A-76F7-46C4-B144-E54BC4E89990}" type="parTrans" cxnId="{F49452E5-C167-478D-A4FF-95BC9DA08B79}">
      <dgm:prSet/>
      <dgm:spPr/>
      <dgm:t>
        <a:bodyPr/>
        <a:lstStyle/>
        <a:p>
          <a:endParaRPr lang="ru-RU"/>
        </a:p>
      </dgm:t>
    </dgm:pt>
    <dgm:pt modelId="{EDC1B1CB-70C4-46CC-8850-7756F8232391}" type="sibTrans" cxnId="{F49452E5-C167-478D-A4FF-95BC9DA08B79}">
      <dgm:prSet/>
      <dgm:spPr/>
      <dgm:t>
        <a:bodyPr/>
        <a:lstStyle/>
        <a:p>
          <a:endParaRPr lang="ru-RU"/>
        </a:p>
      </dgm:t>
    </dgm:pt>
    <dgm:pt modelId="{CA6EE546-8695-42D5-9937-DF0313DE5CAB}">
      <dgm:prSet phldrT="[Текст]"/>
      <dgm:spPr/>
      <dgm:t>
        <a:bodyPr/>
        <a:lstStyle/>
        <a:p>
          <a:r>
            <a:rPr lang="ru-RU" b="1" smtClean="0"/>
            <a:t>Достигается взаимопонимание и контактное общение среди сверстников с ребенком с ОВЗ</a:t>
          </a:r>
          <a:endParaRPr lang="ru-RU" b="1" dirty="0"/>
        </a:p>
      </dgm:t>
    </dgm:pt>
    <dgm:pt modelId="{DAEDD2D2-3BA8-4AF0-8BCD-759B37AC0390}" type="parTrans" cxnId="{544EA895-04C7-41CC-B6A0-D03A4155C98D}">
      <dgm:prSet/>
      <dgm:spPr/>
      <dgm:t>
        <a:bodyPr/>
        <a:lstStyle/>
        <a:p>
          <a:endParaRPr lang="ru-RU"/>
        </a:p>
      </dgm:t>
    </dgm:pt>
    <dgm:pt modelId="{52EA11AD-241A-49AA-8626-1E21D6D34C4D}" type="sibTrans" cxnId="{544EA895-04C7-41CC-B6A0-D03A4155C98D}">
      <dgm:prSet/>
      <dgm:spPr/>
      <dgm:t>
        <a:bodyPr/>
        <a:lstStyle/>
        <a:p>
          <a:endParaRPr lang="ru-RU"/>
        </a:p>
      </dgm:t>
    </dgm:pt>
    <dgm:pt modelId="{FE6A0413-1117-475B-AA06-483839321B0C}" type="pres">
      <dgm:prSet presAssocID="{29F4FE54-68FB-4F93-A867-DD796E9BFEA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8D06069-AC37-48A8-8EA7-C9AF473C9E3B}" type="pres">
      <dgm:prSet presAssocID="{A5FA17E8-16C0-460E-A38F-E198EDEDEA96}" presName="root" presStyleCnt="0">
        <dgm:presLayoutVars>
          <dgm:chMax/>
          <dgm:chPref val="4"/>
        </dgm:presLayoutVars>
      </dgm:prSet>
      <dgm:spPr/>
    </dgm:pt>
    <dgm:pt modelId="{327FF5EF-4C59-49BA-9034-C60D2906252C}" type="pres">
      <dgm:prSet presAssocID="{A5FA17E8-16C0-460E-A38F-E198EDEDEA96}" presName="rootComposite" presStyleCnt="0">
        <dgm:presLayoutVars/>
      </dgm:prSet>
      <dgm:spPr/>
    </dgm:pt>
    <dgm:pt modelId="{C11CF9AD-2AAB-4E05-B1D5-BE05D426BAC6}" type="pres">
      <dgm:prSet presAssocID="{A5FA17E8-16C0-460E-A38F-E198EDEDEA96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AC5E74B9-C025-4F28-889D-377CA84C5C55}" type="pres">
      <dgm:prSet presAssocID="{A5FA17E8-16C0-460E-A38F-E198EDEDEA96}" presName="childShape" presStyleCnt="0">
        <dgm:presLayoutVars>
          <dgm:chMax val="0"/>
          <dgm:chPref val="0"/>
        </dgm:presLayoutVars>
      </dgm:prSet>
      <dgm:spPr/>
    </dgm:pt>
    <dgm:pt modelId="{01A2BA13-3128-4AD6-9D4B-8D41C083B601}" type="pres">
      <dgm:prSet presAssocID="{4B8BD264-DB3B-4E8E-A96E-73E7B20E37A2}" presName="childComposite" presStyleCnt="0">
        <dgm:presLayoutVars>
          <dgm:chMax val="0"/>
          <dgm:chPref val="0"/>
        </dgm:presLayoutVars>
      </dgm:prSet>
      <dgm:spPr/>
    </dgm:pt>
    <dgm:pt modelId="{662EC453-B10E-4418-BED6-9572F0C63C17}" type="pres">
      <dgm:prSet presAssocID="{4B8BD264-DB3B-4E8E-A96E-73E7B20E37A2}" presName="Image" presStyleLbl="node1" presStyleIdx="0" presStyleCnt="4"/>
      <dgm:spPr/>
    </dgm:pt>
    <dgm:pt modelId="{FE868348-5BBC-40FD-8BD9-D6619EBBE446}" type="pres">
      <dgm:prSet presAssocID="{4B8BD264-DB3B-4E8E-A96E-73E7B20E37A2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7FA10-ECFE-422D-8F37-4A4516951A94}" type="pres">
      <dgm:prSet presAssocID="{CA6EE546-8695-42D5-9937-DF0313DE5CAB}" presName="childComposite" presStyleCnt="0">
        <dgm:presLayoutVars>
          <dgm:chMax val="0"/>
          <dgm:chPref val="0"/>
        </dgm:presLayoutVars>
      </dgm:prSet>
      <dgm:spPr/>
    </dgm:pt>
    <dgm:pt modelId="{B473B37A-47E3-4765-9FBD-CE85F6C9BE79}" type="pres">
      <dgm:prSet presAssocID="{CA6EE546-8695-42D5-9937-DF0313DE5CAB}" presName="Image" presStyleLbl="node1" presStyleIdx="1" presStyleCnt="4"/>
      <dgm:spPr/>
    </dgm:pt>
    <dgm:pt modelId="{F98D529D-10EC-44BD-BF8C-6922A619D9C6}" type="pres">
      <dgm:prSet presAssocID="{CA6EE546-8695-42D5-9937-DF0313DE5CAB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52F06-F984-4136-AD71-978567CEC450}" type="pres">
      <dgm:prSet presAssocID="{1D3470EA-8CE4-43E8-986C-7D01C3921491}" presName="childComposite" presStyleCnt="0">
        <dgm:presLayoutVars>
          <dgm:chMax val="0"/>
          <dgm:chPref val="0"/>
        </dgm:presLayoutVars>
      </dgm:prSet>
      <dgm:spPr/>
    </dgm:pt>
    <dgm:pt modelId="{5F9991B5-728C-4C3D-8EDB-5B3C076131E8}" type="pres">
      <dgm:prSet presAssocID="{1D3470EA-8CE4-43E8-986C-7D01C3921491}" presName="Image" presStyleLbl="node1" presStyleIdx="2" presStyleCnt="4"/>
      <dgm:spPr/>
    </dgm:pt>
    <dgm:pt modelId="{A7C4F5FB-0CA1-497D-8EC2-A4288F47C224}" type="pres">
      <dgm:prSet presAssocID="{1D3470EA-8CE4-43E8-986C-7D01C3921491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AFD75-8A9E-4B82-AEFC-EA54907310FB}" type="pres">
      <dgm:prSet presAssocID="{2F907D6B-8B5A-4A38-9208-93F1C31A5E9B}" presName="childComposite" presStyleCnt="0">
        <dgm:presLayoutVars>
          <dgm:chMax val="0"/>
          <dgm:chPref val="0"/>
        </dgm:presLayoutVars>
      </dgm:prSet>
      <dgm:spPr/>
    </dgm:pt>
    <dgm:pt modelId="{8349B447-65A7-4F55-A5CB-BFFF83FFF0E8}" type="pres">
      <dgm:prSet presAssocID="{2F907D6B-8B5A-4A38-9208-93F1C31A5E9B}" presName="Image" presStyleLbl="node1" presStyleIdx="3" presStyleCnt="4"/>
      <dgm:spPr/>
    </dgm:pt>
    <dgm:pt modelId="{A1D6DEEC-62D4-4E16-8241-EFBEF534E203}" type="pres">
      <dgm:prSet presAssocID="{2F907D6B-8B5A-4A38-9208-93F1C31A5E9B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ACBADF-8385-4DFE-B857-E0E4790EA088}" type="presOf" srcId="{2F907D6B-8B5A-4A38-9208-93F1C31A5E9B}" destId="{A1D6DEEC-62D4-4E16-8241-EFBEF534E203}" srcOrd="0" destOrd="0" presId="urn:microsoft.com/office/officeart/2008/layout/PictureAccentList"/>
    <dgm:cxn modelId="{5454E7F7-8D8A-4D12-AA2C-61A13657F966}" srcId="{A5FA17E8-16C0-460E-A38F-E198EDEDEA96}" destId="{1D3470EA-8CE4-43E8-986C-7D01C3921491}" srcOrd="2" destOrd="0" parTransId="{934FAF3E-AF27-4516-9137-2E149DB35344}" sibTransId="{036BE573-874D-490D-9E48-D7A18FBAE255}"/>
    <dgm:cxn modelId="{EEBCF087-F8C1-4E91-A067-459EF2D544E8}" type="presOf" srcId="{CA6EE546-8695-42D5-9937-DF0313DE5CAB}" destId="{F98D529D-10EC-44BD-BF8C-6922A619D9C6}" srcOrd="0" destOrd="0" presId="urn:microsoft.com/office/officeart/2008/layout/PictureAccentList"/>
    <dgm:cxn modelId="{544EA895-04C7-41CC-B6A0-D03A4155C98D}" srcId="{A5FA17E8-16C0-460E-A38F-E198EDEDEA96}" destId="{CA6EE546-8695-42D5-9937-DF0313DE5CAB}" srcOrd="1" destOrd="0" parTransId="{DAEDD2D2-3BA8-4AF0-8BCD-759B37AC0390}" sibTransId="{52EA11AD-241A-49AA-8626-1E21D6D34C4D}"/>
    <dgm:cxn modelId="{910476EB-E4E8-4A0D-9B95-5B3A306C06FD}" type="presOf" srcId="{A5FA17E8-16C0-460E-A38F-E198EDEDEA96}" destId="{C11CF9AD-2AAB-4E05-B1D5-BE05D426BAC6}" srcOrd="0" destOrd="0" presId="urn:microsoft.com/office/officeart/2008/layout/PictureAccentList"/>
    <dgm:cxn modelId="{5C1D59D7-6290-4A57-9AD6-3357D2EB8100}" type="presOf" srcId="{4B8BD264-DB3B-4E8E-A96E-73E7B20E37A2}" destId="{FE868348-5BBC-40FD-8BD9-D6619EBBE446}" srcOrd="0" destOrd="0" presId="urn:microsoft.com/office/officeart/2008/layout/PictureAccentList"/>
    <dgm:cxn modelId="{E5423695-D2C0-407F-B658-A71F74CB0A44}" type="presOf" srcId="{1D3470EA-8CE4-43E8-986C-7D01C3921491}" destId="{A7C4F5FB-0CA1-497D-8EC2-A4288F47C224}" srcOrd="0" destOrd="0" presId="urn:microsoft.com/office/officeart/2008/layout/PictureAccentList"/>
    <dgm:cxn modelId="{8D9F22C4-F083-4E36-A435-640F27F1E042}" srcId="{29F4FE54-68FB-4F93-A867-DD796E9BFEA2}" destId="{A5FA17E8-16C0-460E-A38F-E198EDEDEA96}" srcOrd="0" destOrd="0" parTransId="{0344BA73-7A11-4908-91E2-1123610EC1E6}" sibTransId="{9F69829A-95F8-48E4-956B-3A778AC9D68B}"/>
    <dgm:cxn modelId="{DD920E21-9184-42DD-BDDE-969A56967A8A}" srcId="{A5FA17E8-16C0-460E-A38F-E198EDEDEA96}" destId="{4B8BD264-DB3B-4E8E-A96E-73E7B20E37A2}" srcOrd="0" destOrd="0" parTransId="{8EDB5745-E277-4EC9-A891-AF71708684D3}" sibTransId="{94362C38-2657-43DB-BE89-AE72FD3A97C5}"/>
    <dgm:cxn modelId="{4815DE45-FF50-4353-A22A-B0CA0EE9477D}" type="presOf" srcId="{29F4FE54-68FB-4F93-A867-DD796E9BFEA2}" destId="{FE6A0413-1117-475B-AA06-483839321B0C}" srcOrd="0" destOrd="0" presId="urn:microsoft.com/office/officeart/2008/layout/PictureAccentList"/>
    <dgm:cxn modelId="{F49452E5-C167-478D-A4FF-95BC9DA08B79}" srcId="{A5FA17E8-16C0-460E-A38F-E198EDEDEA96}" destId="{2F907D6B-8B5A-4A38-9208-93F1C31A5E9B}" srcOrd="3" destOrd="0" parTransId="{93FA8F6A-76F7-46C4-B144-E54BC4E89990}" sibTransId="{EDC1B1CB-70C4-46CC-8850-7756F8232391}"/>
    <dgm:cxn modelId="{2B90840A-2D81-4FC9-99D2-F7935E16A913}" type="presParOf" srcId="{FE6A0413-1117-475B-AA06-483839321B0C}" destId="{18D06069-AC37-48A8-8EA7-C9AF473C9E3B}" srcOrd="0" destOrd="0" presId="urn:microsoft.com/office/officeart/2008/layout/PictureAccentList"/>
    <dgm:cxn modelId="{E9D620FA-9095-4DC2-9AA8-4915E6B21E3E}" type="presParOf" srcId="{18D06069-AC37-48A8-8EA7-C9AF473C9E3B}" destId="{327FF5EF-4C59-49BA-9034-C60D2906252C}" srcOrd="0" destOrd="0" presId="urn:microsoft.com/office/officeart/2008/layout/PictureAccentList"/>
    <dgm:cxn modelId="{A3FD3EAA-B090-452B-AA9B-31A1008804C2}" type="presParOf" srcId="{327FF5EF-4C59-49BA-9034-C60D2906252C}" destId="{C11CF9AD-2AAB-4E05-B1D5-BE05D426BAC6}" srcOrd="0" destOrd="0" presId="urn:microsoft.com/office/officeart/2008/layout/PictureAccentList"/>
    <dgm:cxn modelId="{4941E6F1-F2C8-4733-98A6-EB6AE46CB4CF}" type="presParOf" srcId="{18D06069-AC37-48A8-8EA7-C9AF473C9E3B}" destId="{AC5E74B9-C025-4F28-889D-377CA84C5C55}" srcOrd="1" destOrd="0" presId="urn:microsoft.com/office/officeart/2008/layout/PictureAccentList"/>
    <dgm:cxn modelId="{05CC652C-0CF3-42C0-82AD-54C35D20F8B4}" type="presParOf" srcId="{AC5E74B9-C025-4F28-889D-377CA84C5C55}" destId="{01A2BA13-3128-4AD6-9D4B-8D41C083B601}" srcOrd="0" destOrd="0" presId="urn:microsoft.com/office/officeart/2008/layout/PictureAccentList"/>
    <dgm:cxn modelId="{398FA1F3-DF5C-40A8-A23A-B891093935E2}" type="presParOf" srcId="{01A2BA13-3128-4AD6-9D4B-8D41C083B601}" destId="{662EC453-B10E-4418-BED6-9572F0C63C17}" srcOrd="0" destOrd="0" presId="urn:microsoft.com/office/officeart/2008/layout/PictureAccentList"/>
    <dgm:cxn modelId="{67EAFAE5-8307-48B5-8E4E-0042B62614F8}" type="presParOf" srcId="{01A2BA13-3128-4AD6-9D4B-8D41C083B601}" destId="{FE868348-5BBC-40FD-8BD9-D6619EBBE446}" srcOrd="1" destOrd="0" presId="urn:microsoft.com/office/officeart/2008/layout/PictureAccentList"/>
    <dgm:cxn modelId="{5129C2A2-3F9E-477C-A49F-A641CE311D17}" type="presParOf" srcId="{AC5E74B9-C025-4F28-889D-377CA84C5C55}" destId="{3EC7FA10-ECFE-422D-8F37-4A4516951A94}" srcOrd="1" destOrd="0" presId="urn:microsoft.com/office/officeart/2008/layout/PictureAccentList"/>
    <dgm:cxn modelId="{0B4E4006-FF4E-40D7-8FA5-1CD3834BF8A1}" type="presParOf" srcId="{3EC7FA10-ECFE-422D-8F37-4A4516951A94}" destId="{B473B37A-47E3-4765-9FBD-CE85F6C9BE79}" srcOrd="0" destOrd="0" presId="urn:microsoft.com/office/officeart/2008/layout/PictureAccentList"/>
    <dgm:cxn modelId="{660CDFB5-2890-4E02-900D-DEBF6AFC08FC}" type="presParOf" srcId="{3EC7FA10-ECFE-422D-8F37-4A4516951A94}" destId="{F98D529D-10EC-44BD-BF8C-6922A619D9C6}" srcOrd="1" destOrd="0" presId="urn:microsoft.com/office/officeart/2008/layout/PictureAccentList"/>
    <dgm:cxn modelId="{49005DA2-FDB0-421A-A7C0-3D719FAA5D0B}" type="presParOf" srcId="{AC5E74B9-C025-4F28-889D-377CA84C5C55}" destId="{7ED52F06-F984-4136-AD71-978567CEC450}" srcOrd="2" destOrd="0" presId="urn:microsoft.com/office/officeart/2008/layout/PictureAccentList"/>
    <dgm:cxn modelId="{C6C36840-9B03-47C5-8345-D13BFF6F2B8A}" type="presParOf" srcId="{7ED52F06-F984-4136-AD71-978567CEC450}" destId="{5F9991B5-728C-4C3D-8EDB-5B3C076131E8}" srcOrd="0" destOrd="0" presId="urn:microsoft.com/office/officeart/2008/layout/PictureAccentList"/>
    <dgm:cxn modelId="{3B644F8C-1ADA-4749-BEBB-C26DECFB8F42}" type="presParOf" srcId="{7ED52F06-F984-4136-AD71-978567CEC450}" destId="{A7C4F5FB-0CA1-497D-8EC2-A4288F47C224}" srcOrd="1" destOrd="0" presId="urn:microsoft.com/office/officeart/2008/layout/PictureAccentList"/>
    <dgm:cxn modelId="{947BF836-D803-4A3E-9ABA-5104505D9918}" type="presParOf" srcId="{AC5E74B9-C025-4F28-889D-377CA84C5C55}" destId="{88EAFD75-8A9E-4B82-AEFC-EA54907310FB}" srcOrd="3" destOrd="0" presId="urn:microsoft.com/office/officeart/2008/layout/PictureAccentList"/>
    <dgm:cxn modelId="{4DB954DE-E118-452C-89F2-7224939E4CBA}" type="presParOf" srcId="{88EAFD75-8A9E-4B82-AEFC-EA54907310FB}" destId="{8349B447-65A7-4F55-A5CB-BFFF83FFF0E8}" srcOrd="0" destOrd="0" presId="urn:microsoft.com/office/officeart/2008/layout/PictureAccentList"/>
    <dgm:cxn modelId="{AE025A32-74E0-4FFE-BBA0-D69906289E3A}" type="presParOf" srcId="{88EAFD75-8A9E-4B82-AEFC-EA54907310FB}" destId="{A1D6DEEC-62D4-4E16-8241-EFBEF534E20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5A9C0C-F22C-42D2-A965-ADF17B77ACBE}" type="doc">
      <dgm:prSet loTypeId="urn:microsoft.com/office/officeart/2005/8/layout/vList3" loCatId="list" qsTypeId="urn:microsoft.com/office/officeart/2005/8/quickstyle/simple5" qsCatId="simple" csTypeId="urn:microsoft.com/office/officeart/2005/8/colors/accent1_3" csCatId="accent1" phldr="1"/>
      <dgm:spPr/>
    </dgm:pt>
    <dgm:pt modelId="{43FD3D65-7B7E-45AA-9851-6C8439FEF4CA}">
      <dgm:prSet phldrT="[Текст]"/>
      <dgm:spPr/>
      <dgm:t>
        <a:bodyPr/>
        <a:lstStyle/>
        <a:p>
          <a:r>
            <a:rPr lang="ru-RU" b="1" dirty="0" smtClean="0"/>
            <a:t>Управление социальной защиты населения Администрации Белокалитвинского района</a:t>
          </a:r>
          <a:endParaRPr lang="ru-RU" b="1" dirty="0"/>
        </a:p>
      </dgm:t>
    </dgm:pt>
    <dgm:pt modelId="{B2EAE096-9E49-4D9B-BE11-81C95843FDD0}" type="parTrans" cxnId="{ACDD7C54-5E5D-4DD2-BD4A-28BB124389EB}">
      <dgm:prSet/>
      <dgm:spPr/>
      <dgm:t>
        <a:bodyPr/>
        <a:lstStyle/>
        <a:p>
          <a:endParaRPr lang="ru-RU" b="1"/>
        </a:p>
      </dgm:t>
    </dgm:pt>
    <dgm:pt modelId="{C485C997-A8FA-46F2-B7FF-F225164D4C16}" type="sibTrans" cxnId="{ACDD7C54-5E5D-4DD2-BD4A-28BB124389EB}">
      <dgm:prSet/>
      <dgm:spPr/>
      <dgm:t>
        <a:bodyPr/>
        <a:lstStyle/>
        <a:p>
          <a:endParaRPr lang="ru-RU" b="1"/>
        </a:p>
      </dgm:t>
    </dgm:pt>
    <dgm:pt modelId="{7C568AE7-A070-4419-A8FA-98F003C7B058}">
      <dgm:prSet phldrT="[Текст]"/>
      <dgm:spPr/>
      <dgm:t>
        <a:bodyPr/>
        <a:lstStyle/>
        <a:p>
          <a:r>
            <a:rPr lang="ru-RU" b="1" dirty="0" smtClean="0"/>
            <a:t>Отдел образования Администрации Белокалитвинского района</a:t>
          </a:r>
          <a:endParaRPr lang="ru-RU" b="1" dirty="0"/>
        </a:p>
      </dgm:t>
    </dgm:pt>
    <dgm:pt modelId="{4E73A555-26FF-4489-8697-F58F632F0741}" type="parTrans" cxnId="{96A13125-476F-4435-BA6F-85441056348B}">
      <dgm:prSet/>
      <dgm:spPr/>
      <dgm:t>
        <a:bodyPr/>
        <a:lstStyle/>
        <a:p>
          <a:endParaRPr lang="ru-RU" b="1"/>
        </a:p>
      </dgm:t>
    </dgm:pt>
    <dgm:pt modelId="{979818B0-249A-4A3E-9210-5AE8A0C1444D}" type="sibTrans" cxnId="{96A13125-476F-4435-BA6F-85441056348B}">
      <dgm:prSet/>
      <dgm:spPr/>
      <dgm:t>
        <a:bodyPr/>
        <a:lstStyle/>
        <a:p>
          <a:endParaRPr lang="ru-RU" b="1"/>
        </a:p>
      </dgm:t>
    </dgm:pt>
    <dgm:pt modelId="{CB4575B8-804B-4135-84AA-C56E2AA08B2E}">
      <dgm:prSet phldrT="[Текст]"/>
      <dgm:spPr/>
      <dgm:t>
        <a:bodyPr/>
        <a:lstStyle/>
        <a:p>
          <a:r>
            <a:rPr lang="ru-RU" b="1" dirty="0" smtClean="0"/>
            <a:t>Комитет по физической культуре, спорту и делам молодёжи Администрации Белокалитвинского района</a:t>
          </a:r>
          <a:endParaRPr lang="ru-RU" b="1" dirty="0"/>
        </a:p>
      </dgm:t>
    </dgm:pt>
    <dgm:pt modelId="{E1539D7A-BE81-4B68-A2A0-0EEC39BED33C}" type="parTrans" cxnId="{AF2136E0-984A-4661-A6FF-35342C93FD77}">
      <dgm:prSet/>
      <dgm:spPr/>
      <dgm:t>
        <a:bodyPr/>
        <a:lstStyle/>
        <a:p>
          <a:endParaRPr lang="ru-RU" b="1"/>
        </a:p>
      </dgm:t>
    </dgm:pt>
    <dgm:pt modelId="{3158858F-8739-46E1-BEDB-BBBF9FFA8F8E}" type="sibTrans" cxnId="{AF2136E0-984A-4661-A6FF-35342C93FD77}">
      <dgm:prSet/>
      <dgm:spPr/>
      <dgm:t>
        <a:bodyPr/>
        <a:lstStyle/>
        <a:p>
          <a:endParaRPr lang="ru-RU" b="1"/>
        </a:p>
      </dgm:t>
    </dgm:pt>
    <dgm:pt modelId="{BC0F932A-B55A-4495-B9A6-71BC4FC86A3A}">
      <dgm:prSet phldrT="[Текст]"/>
      <dgm:spPr/>
      <dgm:t>
        <a:bodyPr/>
        <a:lstStyle/>
        <a:p>
          <a:r>
            <a:rPr lang="ru-RU" b="1" dirty="0" smtClean="0"/>
            <a:t>Образовательные учреждения Белокалитвинского района</a:t>
          </a:r>
          <a:endParaRPr lang="ru-RU" b="1" dirty="0"/>
        </a:p>
      </dgm:t>
    </dgm:pt>
    <dgm:pt modelId="{AFFDE8BD-F763-4265-B75F-54CB1110E47E}" type="parTrans" cxnId="{AE750CB2-AC3D-4C17-8319-43365D76EE2F}">
      <dgm:prSet/>
      <dgm:spPr/>
      <dgm:t>
        <a:bodyPr/>
        <a:lstStyle/>
        <a:p>
          <a:endParaRPr lang="ru-RU" b="1"/>
        </a:p>
      </dgm:t>
    </dgm:pt>
    <dgm:pt modelId="{B1BB9D1C-EE41-4D41-9CE3-F8070916F267}" type="sibTrans" cxnId="{AE750CB2-AC3D-4C17-8319-43365D76EE2F}">
      <dgm:prSet/>
      <dgm:spPr/>
      <dgm:t>
        <a:bodyPr/>
        <a:lstStyle/>
        <a:p>
          <a:endParaRPr lang="ru-RU" b="1"/>
        </a:p>
      </dgm:t>
    </dgm:pt>
    <dgm:pt modelId="{3E19C751-F976-45E2-BB8D-B3C2E8B16126}">
      <dgm:prSet phldrT="[Текст]"/>
      <dgm:spPr/>
      <dgm:t>
        <a:bodyPr/>
        <a:lstStyle/>
        <a:p>
          <a:r>
            <a:rPr lang="ru-RU" b="1" dirty="0" smtClean="0"/>
            <a:t>РООИ «Перспектива» г. Москва</a:t>
          </a:r>
          <a:endParaRPr lang="ru-RU" b="1" dirty="0"/>
        </a:p>
      </dgm:t>
    </dgm:pt>
    <dgm:pt modelId="{99857FA0-1BD8-4B11-875B-450C5F39A4F7}" type="parTrans" cxnId="{D0427A00-1C36-49AB-82FB-CA68B0C0F79E}">
      <dgm:prSet/>
      <dgm:spPr/>
      <dgm:t>
        <a:bodyPr/>
        <a:lstStyle/>
        <a:p>
          <a:endParaRPr lang="ru-RU" b="1"/>
        </a:p>
      </dgm:t>
    </dgm:pt>
    <dgm:pt modelId="{C5CDDC19-35C3-4A76-B8C5-088766A71F34}" type="sibTrans" cxnId="{D0427A00-1C36-49AB-82FB-CA68B0C0F79E}">
      <dgm:prSet/>
      <dgm:spPr/>
      <dgm:t>
        <a:bodyPr/>
        <a:lstStyle/>
        <a:p>
          <a:endParaRPr lang="ru-RU" b="1"/>
        </a:p>
      </dgm:t>
    </dgm:pt>
    <dgm:pt modelId="{E3AA782E-D346-4018-94B1-5A346157C645}">
      <dgm:prSet phldrT="[Текст]"/>
      <dgm:spPr/>
      <dgm:t>
        <a:bodyPr/>
        <a:lstStyle/>
        <a:p>
          <a:r>
            <a:rPr lang="ru-RU" b="1" dirty="0" smtClean="0"/>
            <a:t>РИПК и ППРО</a:t>
          </a:r>
          <a:endParaRPr lang="ru-RU" b="1" dirty="0"/>
        </a:p>
      </dgm:t>
    </dgm:pt>
    <dgm:pt modelId="{E11A920D-ECFA-4809-B12B-99E9D4191EC3}" type="parTrans" cxnId="{1D63E569-290D-4BCF-82F2-4DE4094E91C6}">
      <dgm:prSet/>
      <dgm:spPr/>
      <dgm:t>
        <a:bodyPr/>
        <a:lstStyle/>
        <a:p>
          <a:endParaRPr lang="ru-RU" b="1"/>
        </a:p>
      </dgm:t>
    </dgm:pt>
    <dgm:pt modelId="{D579CF3E-4537-450D-84F8-AF953C8F96D1}" type="sibTrans" cxnId="{1D63E569-290D-4BCF-82F2-4DE4094E91C6}">
      <dgm:prSet/>
      <dgm:spPr/>
      <dgm:t>
        <a:bodyPr/>
        <a:lstStyle/>
        <a:p>
          <a:endParaRPr lang="ru-RU" b="1"/>
        </a:p>
      </dgm:t>
    </dgm:pt>
    <dgm:pt modelId="{A445E844-9A66-4099-AD96-2176300869F0}">
      <dgm:prSet phldrT="[Текст]"/>
      <dgm:spPr/>
      <dgm:t>
        <a:bodyPr/>
        <a:lstStyle/>
        <a:p>
          <a:r>
            <a:rPr lang="ru-RU" b="1" dirty="0" smtClean="0"/>
            <a:t>Рекламное агентство «Арт-</a:t>
          </a:r>
          <a:r>
            <a:rPr lang="ru-RU" b="1" dirty="0" err="1" smtClean="0"/>
            <a:t>принт</a:t>
          </a:r>
          <a:r>
            <a:rPr lang="ru-RU" b="1" dirty="0" smtClean="0"/>
            <a:t>»</a:t>
          </a:r>
          <a:endParaRPr lang="ru-RU" b="1" dirty="0"/>
        </a:p>
      </dgm:t>
    </dgm:pt>
    <dgm:pt modelId="{050038E8-AF91-4E59-8CD2-679340C60DFE}" type="parTrans" cxnId="{2CF579F4-9EB9-4155-A435-4F1BB3C6C899}">
      <dgm:prSet/>
      <dgm:spPr/>
      <dgm:t>
        <a:bodyPr/>
        <a:lstStyle/>
        <a:p>
          <a:endParaRPr lang="ru-RU" b="1"/>
        </a:p>
      </dgm:t>
    </dgm:pt>
    <dgm:pt modelId="{ED62D186-F547-45E7-A3C6-EB9FE0BAC3EF}" type="sibTrans" cxnId="{2CF579F4-9EB9-4155-A435-4F1BB3C6C899}">
      <dgm:prSet/>
      <dgm:spPr/>
      <dgm:t>
        <a:bodyPr/>
        <a:lstStyle/>
        <a:p>
          <a:endParaRPr lang="ru-RU" b="1"/>
        </a:p>
      </dgm:t>
    </dgm:pt>
    <dgm:pt modelId="{5789AAE0-4C84-4823-AE54-57132E77462A}">
      <dgm:prSet phldrT="[Текст]"/>
      <dgm:spPr/>
      <dgm:t>
        <a:bodyPr/>
        <a:lstStyle/>
        <a:p>
          <a:r>
            <a:rPr lang="ru-RU" b="1" dirty="0" smtClean="0"/>
            <a:t>Газета «Перекресток»</a:t>
          </a:r>
          <a:endParaRPr lang="ru-RU" b="1" dirty="0"/>
        </a:p>
      </dgm:t>
    </dgm:pt>
    <dgm:pt modelId="{61562BD7-DF6F-4B72-8CA8-9B71CBECEAC8}" type="parTrans" cxnId="{EE6A9950-6175-4CA9-9932-8AB2356E4647}">
      <dgm:prSet/>
      <dgm:spPr/>
      <dgm:t>
        <a:bodyPr/>
        <a:lstStyle/>
        <a:p>
          <a:endParaRPr lang="ru-RU" b="1"/>
        </a:p>
      </dgm:t>
    </dgm:pt>
    <dgm:pt modelId="{4AF68E11-9570-45D9-9583-326E3555D262}" type="sibTrans" cxnId="{EE6A9950-6175-4CA9-9932-8AB2356E4647}">
      <dgm:prSet/>
      <dgm:spPr/>
      <dgm:t>
        <a:bodyPr/>
        <a:lstStyle/>
        <a:p>
          <a:endParaRPr lang="ru-RU" b="1"/>
        </a:p>
      </dgm:t>
    </dgm:pt>
    <dgm:pt modelId="{5B012274-9A1B-4B08-8BDD-6D654A4DAA98}" type="pres">
      <dgm:prSet presAssocID="{905A9C0C-F22C-42D2-A965-ADF17B77ACBE}" presName="linearFlow" presStyleCnt="0">
        <dgm:presLayoutVars>
          <dgm:dir/>
          <dgm:resizeHandles val="exact"/>
        </dgm:presLayoutVars>
      </dgm:prSet>
      <dgm:spPr/>
    </dgm:pt>
    <dgm:pt modelId="{BC43B479-951D-4875-B846-49AC1C915E69}" type="pres">
      <dgm:prSet presAssocID="{43FD3D65-7B7E-45AA-9851-6C8439FEF4CA}" presName="composite" presStyleCnt="0"/>
      <dgm:spPr/>
    </dgm:pt>
    <dgm:pt modelId="{F97FA947-C8B8-4532-A44A-C2BA96ECD287}" type="pres">
      <dgm:prSet presAssocID="{43FD3D65-7B7E-45AA-9851-6C8439FEF4CA}" presName="imgShp" presStyleLbl="fgImgPlace1" presStyleIdx="0" presStyleCnt="8"/>
      <dgm:spPr/>
    </dgm:pt>
    <dgm:pt modelId="{B48AB200-A742-4D40-91A7-E6A13FB8F14C}" type="pres">
      <dgm:prSet presAssocID="{43FD3D65-7B7E-45AA-9851-6C8439FEF4CA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ED863-1F26-4FD1-9E04-A626B8313CA7}" type="pres">
      <dgm:prSet presAssocID="{C485C997-A8FA-46F2-B7FF-F225164D4C16}" presName="spacing" presStyleCnt="0"/>
      <dgm:spPr/>
    </dgm:pt>
    <dgm:pt modelId="{D73A43BC-1AD7-4226-9550-4696A672BD6F}" type="pres">
      <dgm:prSet presAssocID="{7C568AE7-A070-4419-A8FA-98F003C7B058}" presName="composite" presStyleCnt="0"/>
      <dgm:spPr/>
    </dgm:pt>
    <dgm:pt modelId="{12B926D5-9505-4E0B-A6E0-E77A2715565A}" type="pres">
      <dgm:prSet presAssocID="{7C568AE7-A070-4419-A8FA-98F003C7B058}" presName="imgShp" presStyleLbl="fgImgPlace1" presStyleIdx="1" presStyleCnt="8"/>
      <dgm:spPr/>
    </dgm:pt>
    <dgm:pt modelId="{40351759-3FAD-494A-AE8B-68C31BEBACF9}" type="pres">
      <dgm:prSet presAssocID="{7C568AE7-A070-4419-A8FA-98F003C7B058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93985-5CD2-4380-B661-9F4FC86D3014}" type="pres">
      <dgm:prSet presAssocID="{979818B0-249A-4A3E-9210-5AE8A0C1444D}" presName="spacing" presStyleCnt="0"/>
      <dgm:spPr/>
    </dgm:pt>
    <dgm:pt modelId="{0BD699DC-AE3C-431D-8D76-CB46F8CCB7CE}" type="pres">
      <dgm:prSet presAssocID="{CB4575B8-804B-4135-84AA-C56E2AA08B2E}" presName="composite" presStyleCnt="0"/>
      <dgm:spPr/>
    </dgm:pt>
    <dgm:pt modelId="{46DC84D5-EA9F-43DE-B442-A59899F48BEC}" type="pres">
      <dgm:prSet presAssocID="{CB4575B8-804B-4135-84AA-C56E2AA08B2E}" presName="imgShp" presStyleLbl="fgImgPlace1" presStyleIdx="2" presStyleCnt="8"/>
      <dgm:spPr/>
    </dgm:pt>
    <dgm:pt modelId="{2BE9A01C-AA60-4998-8EAA-EA0C62F5487C}" type="pres">
      <dgm:prSet presAssocID="{CB4575B8-804B-4135-84AA-C56E2AA08B2E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A1AD6-E37B-4D2D-86B5-00343CBBCAD5}" type="pres">
      <dgm:prSet presAssocID="{3158858F-8739-46E1-BEDB-BBBF9FFA8F8E}" presName="spacing" presStyleCnt="0"/>
      <dgm:spPr/>
    </dgm:pt>
    <dgm:pt modelId="{0284FF06-9CD8-48A4-A268-CE97B928ED78}" type="pres">
      <dgm:prSet presAssocID="{BC0F932A-B55A-4495-B9A6-71BC4FC86A3A}" presName="composite" presStyleCnt="0"/>
      <dgm:spPr/>
    </dgm:pt>
    <dgm:pt modelId="{BAAE6A97-F62F-4474-9A47-EFC0E921DF1C}" type="pres">
      <dgm:prSet presAssocID="{BC0F932A-B55A-4495-B9A6-71BC4FC86A3A}" presName="imgShp" presStyleLbl="fgImgPlace1" presStyleIdx="3" presStyleCnt="8"/>
      <dgm:spPr/>
    </dgm:pt>
    <dgm:pt modelId="{8C271128-7D5A-4930-9E89-09D2490786EE}" type="pres">
      <dgm:prSet presAssocID="{BC0F932A-B55A-4495-B9A6-71BC4FC86A3A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ADD14E-9629-4734-B5F7-1506D01C4621}" type="pres">
      <dgm:prSet presAssocID="{B1BB9D1C-EE41-4D41-9CE3-F8070916F267}" presName="spacing" presStyleCnt="0"/>
      <dgm:spPr/>
    </dgm:pt>
    <dgm:pt modelId="{48EE5AA3-0DD1-4E29-933C-98C759400E74}" type="pres">
      <dgm:prSet presAssocID="{3E19C751-F976-45E2-BB8D-B3C2E8B16126}" presName="composite" presStyleCnt="0"/>
      <dgm:spPr/>
    </dgm:pt>
    <dgm:pt modelId="{19C7B168-66CF-4D02-AE97-D4A3941C6A9E}" type="pres">
      <dgm:prSet presAssocID="{3E19C751-F976-45E2-BB8D-B3C2E8B16126}" presName="imgShp" presStyleLbl="fgImgPlace1" presStyleIdx="4" presStyleCnt="8"/>
      <dgm:spPr/>
    </dgm:pt>
    <dgm:pt modelId="{631A92C1-16AD-4263-ACC3-052AADA839B0}" type="pres">
      <dgm:prSet presAssocID="{3E19C751-F976-45E2-BB8D-B3C2E8B16126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81CDA-6F08-4A8D-B56D-7C80E386DBFB}" type="pres">
      <dgm:prSet presAssocID="{C5CDDC19-35C3-4A76-B8C5-088766A71F34}" presName="spacing" presStyleCnt="0"/>
      <dgm:spPr/>
    </dgm:pt>
    <dgm:pt modelId="{9A9A9588-A745-400F-A21E-5A05A6F4CF0F}" type="pres">
      <dgm:prSet presAssocID="{E3AA782E-D346-4018-94B1-5A346157C645}" presName="composite" presStyleCnt="0"/>
      <dgm:spPr/>
    </dgm:pt>
    <dgm:pt modelId="{E93D40FA-55C5-4E05-A2E0-A831FD883A73}" type="pres">
      <dgm:prSet presAssocID="{E3AA782E-D346-4018-94B1-5A346157C645}" presName="imgShp" presStyleLbl="fgImgPlace1" presStyleIdx="5" presStyleCnt="8"/>
      <dgm:spPr/>
    </dgm:pt>
    <dgm:pt modelId="{0BAC0623-D85E-4700-B669-02C3448A35CD}" type="pres">
      <dgm:prSet presAssocID="{E3AA782E-D346-4018-94B1-5A346157C645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2A5DB-A33F-4AE9-8AF4-ABB24DA8FD59}" type="pres">
      <dgm:prSet presAssocID="{D579CF3E-4537-450D-84F8-AF953C8F96D1}" presName="spacing" presStyleCnt="0"/>
      <dgm:spPr/>
    </dgm:pt>
    <dgm:pt modelId="{D1A68D4F-ED33-4D88-BD11-B1DA126C0F56}" type="pres">
      <dgm:prSet presAssocID="{A445E844-9A66-4099-AD96-2176300869F0}" presName="composite" presStyleCnt="0"/>
      <dgm:spPr/>
    </dgm:pt>
    <dgm:pt modelId="{2BE4ACAA-13AA-40FA-9AD1-84AF6CCB5CBA}" type="pres">
      <dgm:prSet presAssocID="{A445E844-9A66-4099-AD96-2176300869F0}" presName="imgShp" presStyleLbl="fgImgPlace1" presStyleIdx="6" presStyleCnt="8"/>
      <dgm:spPr/>
    </dgm:pt>
    <dgm:pt modelId="{C6F87F45-C5C0-4DF9-AE56-9ECDC3843E61}" type="pres">
      <dgm:prSet presAssocID="{A445E844-9A66-4099-AD96-2176300869F0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A43D6-5B1D-4F65-B811-49A595EC0928}" type="pres">
      <dgm:prSet presAssocID="{ED62D186-F547-45E7-A3C6-EB9FE0BAC3EF}" presName="spacing" presStyleCnt="0"/>
      <dgm:spPr/>
    </dgm:pt>
    <dgm:pt modelId="{045833CA-603C-414B-9216-C00B92692BEF}" type="pres">
      <dgm:prSet presAssocID="{5789AAE0-4C84-4823-AE54-57132E77462A}" presName="composite" presStyleCnt="0"/>
      <dgm:spPr/>
    </dgm:pt>
    <dgm:pt modelId="{8DEAE4A4-8410-4741-9781-4AA537C16E91}" type="pres">
      <dgm:prSet presAssocID="{5789AAE0-4C84-4823-AE54-57132E77462A}" presName="imgShp" presStyleLbl="fgImgPlace1" presStyleIdx="7" presStyleCnt="8"/>
      <dgm:spPr/>
    </dgm:pt>
    <dgm:pt modelId="{D44148BF-559E-4D54-BAC7-8FC82136541C}" type="pres">
      <dgm:prSet presAssocID="{5789AAE0-4C84-4823-AE54-57132E77462A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F579F4-9EB9-4155-A435-4F1BB3C6C899}" srcId="{905A9C0C-F22C-42D2-A965-ADF17B77ACBE}" destId="{A445E844-9A66-4099-AD96-2176300869F0}" srcOrd="6" destOrd="0" parTransId="{050038E8-AF91-4E59-8CD2-679340C60DFE}" sibTransId="{ED62D186-F547-45E7-A3C6-EB9FE0BAC3EF}"/>
    <dgm:cxn modelId="{1D63E569-290D-4BCF-82F2-4DE4094E91C6}" srcId="{905A9C0C-F22C-42D2-A965-ADF17B77ACBE}" destId="{E3AA782E-D346-4018-94B1-5A346157C645}" srcOrd="5" destOrd="0" parTransId="{E11A920D-ECFA-4809-B12B-99E9D4191EC3}" sibTransId="{D579CF3E-4537-450D-84F8-AF953C8F96D1}"/>
    <dgm:cxn modelId="{ACDD7C54-5E5D-4DD2-BD4A-28BB124389EB}" srcId="{905A9C0C-F22C-42D2-A965-ADF17B77ACBE}" destId="{43FD3D65-7B7E-45AA-9851-6C8439FEF4CA}" srcOrd="0" destOrd="0" parTransId="{B2EAE096-9E49-4D9B-BE11-81C95843FDD0}" sibTransId="{C485C997-A8FA-46F2-B7FF-F225164D4C16}"/>
    <dgm:cxn modelId="{AF2136E0-984A-4661-A6FF-35342C93FD77}" srcId="{905A9C0C-F22C-42D2-A965-ADF17B77ACBE}" destId="{CB4575B8-804B-4135-84AA-C56E2AA08B2E}" srcOrd="2" destOrd="0" parTransId="{E1539D7A-BE81-4B68-A2A0-0EEC39BED33C}" sibTransId="{3158858F-8739-46E1-BEDB-BBBF9FFA8F8E}"/>
    <dgm:cxn modelId="{F43FCFCB-CEF2-46EE-A5F4-7C24AFDA93AA}" type="presOf" srcId="{3E19C751-F976-45E2-BB8D-B3C2E8B16126}" destId="{631A92C1-16AD-4263-ACC3-052AADA839B0}" srcOrd="0" destOrd="0" presId="urn:microsoft.com/office/officeart/2005/8/layout/vList3"/>
    <dgm:cxn modelId="{41C2E013-9052-4E50-AC91-4C5E4AF67CF1}" type="presOf" srcId="{CB4575B8-804B-4135-84AA-C56E2AA08B2E}" destId="{2BE9A01C-AA60-4998-8EAA-EA0C62F5487C}" srcOrd="0" destOrd="0" presId="urn:microsoft.com/office/officeart/2005/8/layout/vList3"/>
    <dgm:cxn modelId="{0CF72B92-F062-4866-B772-2023C421F01D}" type="presOf" srcId="{905A9C0C-F22C-42D2-A965-ADF17B77ACBE}" destId="{5B012274-9A1B-4B08-8BDD-6D654A4DAA98}" srcOrd="0" destOrd="0" presId="urn:microsoft.com/office/officeart/2005/8/layout/vList3"/>
    <dgm:cxn modelId="{2D5BD07D-468B-4986-BF2E-B286895F95D0}" type="presOf" srcId="{A445E844-9A66-4099-AD96-2176300869F0}" destId="{C6F87F45-C5C0-4DF9-AE56-9ECDC3843E61}" srcOrd="0" destOrd="0" presId="urn:microsoft.com/office/officeart/2005/8/layout/vList3"/>
    <dgm:cxn modelId="{96A13125-476F-4435-BA6F-85441056348B}" srcId="{905A9C0C-F22C-42D2-A965-ADF17B77ACBE}" destId="{7C568AE7-A070-4419-A8FA-98F003C7B058}" srcOrd="1" destOrd="0" parTransId="{4E73A555-26FF-4489-8697-F58F632F0741}" sibTransId="{979818B0-249A-4A3E-9210-5AE8A0C1444D}"/>
    <dgm:cxn modelId="{D0427A00-1C36-49AB-82FB-CA68B0C0F79E}" srcId="{905A9C0C-F22C-42D2-A965-ADF17B77ACBE}" destId="{3E19C751-F976-45E2-BB8D-B3C2E8B16126}" srcOrd="4" destOrd="0" parTransId="{99857FA0-1BD8-4B11-875B-450C5F39A4F7}" sibTransId="{C5CDDC19-35C3-4A76-B8C5-088766A71F34}"/>
    <dgm:cxn modelId="{917214A3-1A59-44CB-A81E-EE829DCEEB78}" type="presOf" srcId="{E3AA782E-D346-4018-94B1-5A346157C645}" destId="{0BAC0623-D85E-4700-B669-02C3448A35CD}" srcOrd="0" destOrd="0" presId="urn:microsoft.com/office/officeart/2005/8/layout/vList3"/>
    <dgm:cxn modelId="{EE6A9950-6175-4CA9-9932-8AB2356E4647}" srcId="{905A9C0C-F22C-42D2-A965-ADF17B77ACBE}" destId="{5789AAE0-4C84-4823-AE54-57132E77462A}" srcOrd="7" destOrd="0" parTransId="{61562BD7-DF6F-4B72-8CA8-9B71CBECEAC8}" sibTransId="{4AF68E11-9570-45D9-9583-326E3555D262}"/>
    <dgm:cxn modelId="{1EBB406F-7DD2-4F65-A412-F64C9744D95C}" type="presOf" srcId="{BC0F932A-B55A-4495-B9A6-71BC4FC86A3A}" destId="{8C271128-7D5A-4930-9E89-09D2490786EE}" srcOrd="0" destOrd="0" presId="urn:microsoft.com/office/officeart/2005/8/layout/vList3"/>
    <dgm:cxn modelId="{A9F01E1E-4C57-4CCC-B150-7011B54F09E2}" type="presOf" srcId="{7C568AE7-A070-4419-A8FA-98F003C7B058}" destId="{40351759-3FAD-494A-AE8B-68C31BEBACF9}" srcOrd="0" destOrd="0" presId="urn:microsoft.com/office/officeart/2005/8/layout/vList3"/>
    <dgm:cxn modelId="{04D560F2-B3B5-400B-9C81-EAC92DC22166}" type="presOf" srcId="{43FD3D65-7B7E-45AA-9851-6C8439FEF4CA}" destId="{B48AB200-A742-4D40-91A7-E6A13FB8F14C}" srcOrd="0" destOrd="0" presId="urn:microsoft.com/office/officeart/2005/8/layout/vList3"/>
    <dgm:cxn modelId="{A0924EC1-0570-4568-8BE2-8CDC8A261C7C}" type="presOf" srcId="{5789AAE0-4C84-4823-AE54-57132E77462A}" destId="{D44148BF-559E-4D54-BAC7-8FC82136541C}" srcOrd="0" destOrd="0" presId="urn:microsoft.com/office/officeart/2005/8/layout/vList3"/>
    <dgm:cxn modelId="{AE750CB2-AC3D-4C17-8319-43365D76EE2F}" srcId="{905A9C0C-F22C-42D2-A965-ADF17B77ACBE}" destId="{BC0F932A-B55A-4495-B9A6-71BC4FC86A3A}" srcOrd="3" destOrd="0" parTransId="{AFFDE8BD-F763-4265-B75F-54CB1110E47E}" sibTransId="{B1BB9D1C-EE41-4D41-9CE3-F8070916F267}"/>
    <dgm:cxn modelId="{5C1C9ACC-896B-40B7-8B88-2A09429F84A7}" type="presParOf" srcId="{5B012274-9A1B-4B08-8BDD-6D654A4DAA98}" destId="{BC43B479-951D-4875-B846-49AC1C915E69}" srcOrd="0" destOrd="0" presId="urn:microsoft.com/office/officeart/2005/8/layout/vList3"/>
    <dgm:cxn modelId="{48E82006-558A-4992-9330-F8BFC3B0F832}" type="presParOf" srcId="{BC43B479-951D-4875-B846-49AC1C915E69}" destId="{F97FA947-C8B8-4532-A44A-C2BA96ECD287}" srcOrd="0" destOrd="0" presId="urn:microsoft.com/office/officeart/2005/8/layout/vList3"/>
    <dgm:cxn modelId="{12BA536E-2605-408D-ABEB-07953CEFACE0}" type="presParOf" srcId="{BC43B479-951D-4875-B846-49AC1C915E69}" destId="{B48AB200-A742-4D40-91A7-E6A13FB8F14C}" srcOrd="1" destOrd="0" presId="urn:microsoft.com/office/officeart/2005/8/layout/vList3"/>
    <dgm:cxn modelId="{D0559B6F-524A-42CE-8AFB-30611C7BF37D}" type="presParOf" srcId="{5B012274-9A1B-4B08-8BDD-6D654A4DAA98}" destId="{E48ED863-1F26-4FD1-9E04-A626B8313CA7}" srcOrd="1" destOrd="0" presId="urn:microsoft.com/office/officeart/2005/8/layout/vList3"/>
    <dgm:cxn modelId="{72C47152-AE1D-4DB8-9250-914181FB3384}" type="presParOf" srcId="{5B012274-9A1B-4B08-8BDD-6D654A4DAA98}" destId="{D73A43BC-1AD7-4226-9550-4696A672BD6F}" srcOrd="2" destOrd="0" presId="urn:microsoft.com/office/officeart/2005/8/layout/vList3"/>
    <dgm:cxn modelId="{26AA0B9C-3ABB-41FE-B767-416301961A11}" type="presParOf" srcId="{D73A43BC-1AD7-4226-9550-4696A672BD6F}" destId="{12B926D5-9505-4E0B-A6E0-E77A2715565A}" srcOrd="0" destOrd="0" presId="urn:microsoft.com/office/officeart/2005/8/layout/vList3"/>
    <dgm:cxn modelId="{A61EA1E3-364B-4F7C-9B50-92BA5E79CE97}" type="presParOf" srcId="{D73A43BC-1AD7-4226-9550-4696A672BD6F}" destId="{40351759-3FAD-494A-AE8B-68C31BEBACF9}" srcOrd="1" destOrd="0" presId="urn:microsoft.com/office/officeart/2005/8/layout/vList3"/>
    <dgm:cxn modelId="{78BE8062-1B97-409D-BECB-429FED0E7681}" type="presParOf" srcId="{5B012274-9A1B-4B08-8BDD-6D654A4DAA98}" destId="{10093985-5CD2-4380-B661-9F4FC86D3014}" srcOrd="3" destOrd="0" presId="urn:microsoft.com/office/officeart/2005/8/layout/vList3"/>
    <dgm:cxn modelId="{6B1AF9DC-FB0F-4FB3-AB04-F9B582277600}" type="presParOf" srcId="{5B012274-9A1B-4B08-8BDD-6D654A4DAA98}" destId="{0BD699DC-AE3C-431D-8D76-CB46F8CCB7CE}" srcOrd="4" destOrd="0" presId="urn:microsoft.com/office/officeart/2005/8/layout/vList3"/>
    <dgm:cxn modelId="{7F6E3856-EFEE-4838-B64B-6F86F9E0EBE2}" type="presParOf" srcId="{0BD699DC-AE3C-431D-8D76-CB46F8CCB7CE}" destId="{46DC84D5-EA9F-43DE-B442-A59899F48BEC}" srcOrd="0" destOrd="0" presId="urn:microsoft.com/office/officeart/2005/8/layout/vList3"/>
    <dgm:cxn modelId="{A4C67827-1D68-4004-A909-8267279E2FE7}" type="presParOf" srcId="{0BD699DC-AE3C-431D-8D76-CB46F8CCB7CE}" destId="{2BE9A01C-AA60-4998-8EAA-EA0C62F5487C}" srcOrd="1" destOrd="0" presId="urn:microsoft.com/office/officeart/2005/8/layout/vList3"/>
    <dgm:cxn modelId="{A9B81AD5-1441-43F0-B88F-1B2B52E9DECD}" type="presParOf" srcId="{5B012274-9A1B-4B08-8BDD-6D654A4DAA98}" destId="{ED2A1AD6-E37B-4D2D-86B5-00343CBBCAD5}" srcOrd="5" destOrd="0" presId="urn:microsoft.com/office/officeart/2005/8/layout/vList3"/>
    <dgm:cxn modelId="{BF9B9BA7-2855-407C-B93B-52F89EB504D4}" type="presParOf" srcId="{5B012274-9A1B-4B08-8BDD-6D654A4DAA98}" destId="{0284FF06-9CD8-48A4-A268-CE97B928ED78}" srcOrd="6" destOrd="0" presId="urn:microsoft.com/office/officeart/2005/8/layout/vList3"/>
    <dgm:cxn modelId="{42C20629-F818-4C38-91BA-66CDD357669B}" type="presParOf" srcId="{0284FF06-9CD8-48A4-A268-CE97B928ED78}" destId="{BAAE6A97-F62F-4474-9A47-EFC0E921DF1C}" srcOrd="0" destOrd="0" presId="urn:microsoft.com/office/officeart/2005/8/layout/vList3"/>
    <dgm:cxn modelId="{4C4EDDFD-3E76-4B68-9921-FC8B7CD9FDA2}" type="presParOf" srcId="{0284FF06-9CD8-48A4-A268-CE97B928ED78}" destId="{8C271128-7D5A-4930-9E89-09D2490786EE}" srcOrd="1" destOrd="0" presId="urn:microsoft.com/office/officeart/2005/8/layout/vList3"/>
    <dgm:cxn modelId="{9B8EF838-FBA1-46C7-B067-77221D0AD374}" type="presParOf" srcId="{5B012274-9A1B-4B08-8BDD-6D654A4DAA98}" destId="{15ADD14E-9629-4734-B5F7-1506D01C4621}" srcOrd="7" destOrd="0" presId="urn:microsoft.com/office/officeart/2005/8/layout/vList3"/>
    <dgm:cxn modelId="{7FE32935-B2CE-4183-B9D1-AC33F8B8E265}" type="presParOf" srcId="{5B012274-9A1B-4B08-8BDD-6D654A4DAA98}" destId="{48EE5AA3-0DD1-4E29-933C-98C759400E74}" srcOrd="8" destOrd="0" presId="urn:microsoft.com/office/officeart/2005/8/layout/vList3"/>
    <dgm:cxn modelId="{A05D5CF7-6067-46D3-A209-F8B58484F915}" type="presParOf" srcId="{48EE5AA3-0DD1-4E29-933C-98C759400E74}" destId="{19C7B168-66CF-4D02-AE97-D4A3941C6A9E}" srcOrd="0" destOrd="0" presId="urn:microsoft.com/office/officeart/2005/8/layout/vList3"/>
    <dgm:cxn modelId="{6D633E61-150B-4585-AB2A-1BA7D538CC10}" type="presParOf" srcId="{48EE5AA3-0DD1-4E29-933C-98C759400E74}" destId="{631A92C1-16AD-4263-ACC3-052AADA839B0}" srcOrd="1" destOrd="0" presId="urn:microsoft.com/office/officeart/2005/8/layout/vList3"/>
    <dgm:cxn modelId="{59855DBE-A01B-472C-9B86-BB1530C24BA6}" type="presParOf" srcId="{5B012274-9A1B-4B08-8BDD-6D654A4DAA98}" destId="{50881CDA-6F08-4A8D-B56D-7C80E386DBFB}" srcOrd="9" destOrd="0" presId="urn:microsoft.com/office/officeart/2005/8/layout/vList3"/>
    <dgm:cxn modelId="{4204B85A-EA9D-495D-9C85-C684A7E18C39}" type="presParOf" srcId="{5B012274-9A1B-4B08-8BDD-6D654A4DAA98}" destId="{9A9A9588-A745-400F-A21E-5A05A6F4CF0F}" srcOrd="10" destOrd="0" presId="urn:microsoft.com/office/officeart/2005/8/layout/vList3"/>
    <dgm:cxn modelId="{E82CE679-BF98-47B8-92A4-B066F93BD273}" type="presParOf" srcId="{9A9A9588-A745-400F-A21E-5A05A6F4CF0F}" destId="{E93D40FA-55C5-4E05-A2E0-A831FD883A73}" srcOrd="0" destOrd="0" presId="urn:microsoft.com/office/officeart/2005/8/layout/vList3"/>
    <dgm:cxn modelId="{4407D5A1-0AEA-4828-998D-0F6B56CF671A}" type="presParOf" srcId="{9A9A9588-A745-400F-A21E-5A05A6F4CF0F}" destId="{0BAC0623-D85E-4700-B669-02C3448A35CD}" srcOrd="1" destOrd="0" presId="urn:microsoft.com/office/officeart/2005/8/layout/vList3"/>
    <dgm:cxn modelId="{D5879B84-76EF-486C-B361-C89CFD659920}" type="presParOf" srcId="{5B012274-9A1B-4B08-8BDD-6D654A4DAA98}" destId="{EBD2A5DB-A33F-4AE9-8AF4-ABB24DA8FD59}" srcOrd="11" destOrd="0" presId="urn:microsoft.com/office/officeart/2005/8/layout/vList3"/>
    <dgm:cxn modelId="{A63D186F-0430-4488-ABF7-DB0718179068}" type="presParOf" srcId="{5B012274-9A1B-4B08-8BDD-6D654A4DAA98}" destId="{D1A68D4F-ED33-4D88-BD11-B1DA126C0F56}" srcOrd="12" destOrd="0" presId="urn:microsoft.com/office/officeart/2005/8/layout/vList3"/>
    <dgm:cxn modelId="{22FB244B-FF83-4FC6-BF45-92436B683A07}" type="presParOf" srcId="{D1A68D4F-ED33-4D88-BD11-B1DA126C0F56}" destId="{2BE4ACAA-13AA-40FA-9AD1-84AF6CCB5CBA}" srcOrd="0" destOrd="0" presId="urn:microsoft.com/office/officeart/2005/8/layout/vList3"/>
    <dgm:cxn modelId="{EC75306F-76DB-4D81-B407-C22B01398A63}" type="presParOf" srcId="{D1A68D4F-ED33-4D88-BD11-B1DA126C0F56}" destId="{C6F87F45-C5C0-4DF9-AE56-9ECDC3843E61}" srcOrd="1" destOrd="0" presId="urn:microsoft.com/office/officeart/2005/8/layout/vList3"/>
    <dgm:cxn modelId="{5ACF81A8-D45E-43C9-9C25-1C1160D3BAEE}" type="presParOf" srcId="{5B012274-9A1B-4B08-8BDD-6D654A4DAA98}" destId="{79EA43D6-5B1D-4F65-B811-49A595EC0928}" srcOrd="13" destOrd="0" presId="urn:microsoft.com/office/officeart/2005/8/layout/vList3"/>
    <dgm:cxn modelId="{36E71F50-FCC7-497D-AD22-B05121C312B1}" type="presParOf" srcId="{5B012274-9A1B-4B08-8BDD-6D654A4DAA98}" destId="{045833CA-603C-414B-9216-C00B92692BEF}" srcOrd="14" destOrd="0" presId="urn:microsoft.com/office/officeart/2005/8/layout/vList3"/>
    <dgm:cxn modelId="{6510375F-363B-42EE-BC79-91B991E9216F}" type="presParOf" srcId="{045833CA-603C-414B-9216-C00B92692BEF}" destId="{8DEAE4A4-8410-4741-9781-4AA537C16E91}" srcOrd="0" destOrd="0" presId="urn:microsoft.com/office/officeart/2005/8/layout/vList3"/>
    <dgm:cxn modelId="{FFA8A87B-E4F8-4D2F-A1F4-95EE153C32B4}" type="presParOf" srcId="{045833CA-603C-414B-9216-C00B92692BEF}" destId="{D44148BF-559E-4D54-BAC7-8FC8213654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9EA58-7ED7-4E10-AB75-2632702FACFC}">
      <dsp:nvSpPr>
        <dsp:cNvPr id="0" name=""/>
        <dsp:cNvSpPr/>
      </dsp:nvSpPr>
      <dsp:spPr>
        <a:xfrm rot="10800000">
          <a:off x="1489660" y="1987"/>
          <a:ext cx="4900761" cy="1021033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024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Учащиеся ОУ №1, 2, </a:t>
          </a:r>
          <a:r>
            <a:rPr lang="ru-RU" sz="1700" b="1" kern="1200" dirty="0" smtClean="0"/>
            <a:t>3,4, 5, 6, </a:t>
          </a:r>
          <a:r>
            <a:rPr lang="ru-RU" sz="1700" b="1" kern="1200" dirty="0" smtClean="0"/>
            <a:t>17, СРЦ, ДДТ, Кадетского корпуса, </a:t>
          </a:r>
          <a:r>
            <a:rPr lang="ru-RU" sz="1700" b="1" kern="1200" dirty="0" smtClean="0"/>
            <a:t>ВДЦ «Орленок», дети </a:t>
          </a:r>
          <a:r>
            <a:rPr lang="ru-RU" sz="1700" b="1" kern="1200" dirty="0" smtClean="0"/>
            <a:t>с ОВЗ от 7 до 18 лет</a:t>
          </a:r>
          <a:endParaRPr lang="ru-RU" sz="1700" b="1" kern="1200" dirty="0"/>
        </a:p>
      </dsp:txBody>
      <dsp:txXfrm rot="10800000">
        <a:off x="1744918" y="1987"/>
        <a:ext cx="4645503" cy="1021033"/>
      </dsp:txXfrm>
    </dsp:sp>
    <dsp:sp modelId="{78D07740-D473-4874-9A81-7A1695737939}">
      <dsp:nvSpPr>
        <dsp:cNvPr id="0" name=""/>
        <dsp:cNvSpPr/>
      </dsp:nvSpPr>
      <dsp:spPr>
        <a:xfrm>
          <a:off x="979143" y="1987"/>
          <a:ext cx="1021033" cy="102103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BBB830C-D089-4C35-87A4-F132F070B78D}">
      <dsp:nvSpPr>
        <dsp:cNvPr id="0" name=""/>
        <dsp:cNvSpPr/>
      </dsp:nvSpPr>
      <dsp:spPr>
        <a:xfrm rot="10800000">
          <a:off x="1489660" y="1327808"/>
          <a:ext cx="4900761" cy="1021033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25506"/>
                <a:satOff val="-18875"/>
                <a:lumOff val="17028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25506"/>
                <a:satOff val="-18875"/>
                <a:lumOff val="17028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024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Родители учащихся, детей с инвалидностью</a:t>
          </a:r>
          <a:endParaRPr lang="ru-RU" sz="1700" b="1" kern="1200" dirty="0"/>
        </a:p>
      </dsp:txBody>
      <dsp:txXfrm rot="10800000">
        <a:off x="1744918" y="1327808"/>
        <a:ext cx="4645503" cy="1021033"/>
      </dsp:txXfrm>
    </dsp:sp>
    <dsp:sp modelId="{8CB160BD-614F-4A38-87F2-8056593E4EAF}">
      <dsp:nvSpPr>
        <dsp:cNvPr id="0" name=""/>
        <dsp:cNvSpPr/>
      </dsp:nvSpPr>
      <dsp:spPr>
        <a:xfrm>
          <a:off x="979143" y="1327808"/>
          <a:ext cx="1021033" cy="1021033"/>
        </a:xfrm>
        <a:prstGeom prst="ellipse">
          <a:avLst/>
        </a:prstGeom>
        <a:solidFill>
          <a:schemeClr val="accent1">
            <a:tint val="50000"/>
            <a:hueOff val="3678"/>
            <a:satOff val="-993"/>
            <a:lumOff val="6945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1278C5B-EB42-4FAC-8F1D-D73BA08578C1}">
      <dsp:nvSpPr>
        <dsp:cNvPr id="0" name=""/>
        <dsp:cNvSpPr/>
      </dsp:nvSpPr>
      <dsp:spPr>
        <a:xfrm rot="10800000">
          <a:off x="1489660" y="2653628"/>
          <a:ext cx="4900761" cy="1021033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51011"/>
                <a:satOff val="-37751"/>
                <a:lumOff val="34056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51011"/>
                <a:satOff val="-37751"/>
                <a:lumOff val="340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0248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Педагоги образовательных учреждений</a:t>
          </a:r>
          <a:endParaRPr lang="ru-RU" sz="1700" b="1" kern="1200" dirty="0"/>
        </a:p>
      </dsp:txBody>
      <dsp:txXfrm rot="10800000">
        <a:off x="1744918" y="2653628"/>
        <a:ext cx="4645503" cy="1021033"/>
      </dsp:txXfrm>
    </dsp:sp>
    <dsp:sp modelId="{9E74102F-C082-430F-9DC0-0C33BE1265B1}">
      <dsp:nvSpPr>
        <dsp:cNvPr id="0" name=""/>
        <dsp:cNvSpPr/>
      </dsp:nvSpPr>
      <dsp:spPr>
        <a:xfrm>
          <a:off x="979143" y="2653628"/>
          <a:ext cx="1021033" cy="1021033"/>
        </a:xfrm>
        <a:prstGeom prst="ellipse">
          <a:avLst/>
        </a:prstGeom>
        <a:solidFill>
          <a:schemeClr val="accent1">
            <a:tint val="50000"/>
            <a:hueOff val="7355"/>
            <a:satOff val="-1987"/>
            <a:lumOff val="1389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CF9AD-2AAB-4E05-B1D5-BE05D426BAC6}">
      <dsp:nvSpPr>
        <dsp:cNvPr id="0" name=""/>
        <dsp:cNvSpPr/>
      </dsp:nvSpPr>
      <dsp:spPr>
        <a:xfrm>
          <a:off x="703840" y="1051"/>
          <a:ext cx="3650093" cy="8008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Количественные показатели</a:t>
          </a:r>
          <a:endParaRPr lang="ru-RU" sz="2400" b="1" kern="1200" dirty="0"/>
        </a:p>
      </dsp:txBody>
      <dsp:txXfrm>
        <a:off x="727295" y="24506"/>
        <a:ext cx="3603183" cy="753910"/>
      </dsp:txXfrm>
    </dsp:sp>
    <dsp:sp modelId="{662EC453-B10E-4418-BED6-9572F0C63C17}">
      <dsp:nvSpPr>
        <dsp:cNvPr id="0" name=""/>
        <dsp:cNvSpPr/>
      </dsp:nvSpPr>
      <dsp:spPr>
        <a:xfrm>
          <a:off x="703840" y="946019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868348-5BBC-40FD-8BD9-D6619EBBE446}">
      <dsp:nvSpPr>
        <dsp:cNvPr id="0" name=""/>
        <dsp:cNvSpPr/>
      </dsp:nvSpPr>
      <dsp:spPr>
        <a:xfrm>
          <a:off x="1552710" y="946019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Проведено </a:t>
          </a:r>
          <a:r>
            <a:rPr lang="ru-RU" sz="1200" b="1" kern="1200" dirty="0" smtClean="0"/>
            <a:t>39 </a:t>
          </a:r>
          <a:r>
            <a:rPr lang="ru-RU" sz="1200" b="1" kern="1200" dirty="0" smtClean="0"/>
            <a:t>мероприятий</a:t>
          </a:r>
          <a:endParaRPr lang="ru-RU" sz="1200" b="1" kern="1200" dirty="0"/>
        </a:p>
      </dsp:txBody>
      <dsp:txXfrm>
        <a:off x="1591810" y="985119"/>
        <a:ext cx="2723023" cy="722620"/>
      </dsp:txXfrm>
    </dsp:sp>
    <dsp:sp modelId="{B473B37A-47E3-4765-9FBD-CE85F6C9BE79}">
      <dsp:nvSpPr>
        <dsp:cNvPr id="0" name=""/>
        <dsp:cNvSpPr/>
      </dsp:nvSpPr>
      <dsp:spPr>
        <a:xfrm>
          <a:off x="703840" y="1842939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17004"/>
                <a:satOff val="-12584"/>
                <a:lumOff val="11352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17004"/>
                <a:satOff val="-12584"/>
                <a:lumOff val="113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8D529D-10EC-44BD-BF8C-6922A619D9C6}">
      <dsp:nvSpPr>
        <dsp:cNvPr id="0" name=""/>
        <dsp:cNvSpPr/>
      </dsp:nvSpPr>
      <dsp:spPr>
        <a:xfrm>
          <a:off x="1552710" y="1842939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17004"/>
                <a:satOff val="-12584"/>
                <a:lumOff val="11352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17004"/>
                <a:satOff val="-12584"/>
                <a:lumOff val="113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Охвачено </a:t>
          </a:r>
          <a:r>
            <a:rPr lang="ru-RU" sz="1200" b="1" kern="1200" dirty="0" smtClean="0"/>
            <a:t>12 </a:t>
          </a:r>
          <a:r>
            <a:rPr lang="ru-RU" sz="1200" b="1" kern="1200" dirty="0" smtClean="0"/>
            <a:t>образовательных учреждений</a:t>
          </a:r>
          <a:endParaRPr lang="ru-RU" sz="1200" b="1" kern="1200" dirty="0"/>
        </a:p>
      </dsp:txBody>
      <dsp:txXfrm>
        <a:off x="1591810" y="1882039"/>
        <a:ext cx="2723023" cy="722620"/>
      </dsp:txXfrm>
    </dsp:sp>
    <dsp:sp modelId="{5F9991B5-728C-4C3D-8EDB-5B3C076131E8}">
      <dsp:nvSpPr>
        <dsp:cNvPr id="0" name=""/>
        <dsp:cNvSpPr/>
      </dsp:nvSpPr>
      <dsp:spPr>
        <a:xfrm>
          <a:off x="703840" y="2739858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34008"/>
                <a:satOff val="-25167"/>
                <a:lumOff val="22704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34008"/>
                <a:satOff val="-25167"/>
                <a:lumOff val="2270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C4F5FB-0CA1-497D-8EC2-A4288F47C224}">
      <dsp:nvSpPr>
        <dsp:cNvPr id="0" name=""/>
        <dsp:cNvSpPr/>
      </dsp:nvSpPr>
      <dsp:spPr>
        <a:xfrm>
          <a:off x="1552710" y="2739858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34008"/>
                <a:satOff val="-25167"/>
                <a:lumOff val="22704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34008"/>
                <a:satOff val="-25167"/>
                <a:lumOff val="2270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Вовлечено более </a:t>
          </a:r>
          <a:r>
            <a:rPr lang="ru-RU" sz="1200" b="1" kern="1200" dirty="0" smtClean="0"/>
            <a:t>500 </a:t>
          </a:r>
          <a:r>
            <a:rPr lang="ru-RU" sz="1200" b="1" kern="1200" dirty="0" smtClean="0"/>
            <a:t>человек </a:t>
          </a:r>
          <a:endParaRPr lang="ru-RU" sz="1200" b="1" kern="1200" dirty="0"/>
        </a:p>
      </dsp:txBody>
      <dsp:txXfrm>
        <a:off x="1591810" y="2778958"/>
        <a:ext cx="2723023" cy="722620"/>
      </dsp:txXfrm>
    </dsp:sp>
    <dsp:sp modelId="{8349B447-65A7-4F55-A5CB-BFFF83FFF0E8}">
      <dsp:nvSpPr>
        <dsp:cNvPr id="0" name=""/>
        <dsp:cNvSpPr/>
      </dsp:nvSpPr>
      <dsp:spPr>
        <a:xfrm>
          <a:off x="703840" y="3636777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51011"/>
                <a:satOff val="-37751"/>
                <a:lumOff val="34056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51011"/>
                <a:satOff val="-37751"/>
                <a:lumOff val="340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D6DEEC-62D4-4E16-8241-EFBEF534E203}">
      <dsp:nvSpPr>
        <dsp:cNvPr id="0" name=""/>
        <dsp:cNvSpPr/>
      </dsp:nvSpPr>
      <dsp:spPr>
        <a:xfrm>
          <a:off x="1552710" y="3636777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51011"/>
                <a:satOff val="-37751"/>
                <a:lumOff val="34056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51011"/>
                <a:satOff val="-37751"/>
                <a:lumOff val="340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Изготовлен раздаточный материал: ленточки 100 шт., наклейки 100шт.</a:t>
          </a:r>
          <a:endParaRPr lang="ru-RU" sz="1200" b="1" kern="1200" dirty="0"/>
        </a:p>
      </dsp:txBody>
      <dsp:txXfrm>
        <a:off x="1591810" y="3675877"/>
        <a:ext cx="2723023" cy="7226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CF9AD-2AAB-4E05-B1D5-BE05D426BAC6}">
      <dsp:nvSpPr>
        <dsp:cNvPr id="0" name=""/>
        <dsp:cNvSpPr/>
      </dsp:nvSpPr>
      <dsp:spPr>
        <a:xfrm>
          <a:off x="703840" y="1051"/>
          <a:ext cx="3650093" cy="8008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Качественные показатели</a:t>
          </a:r>
          <a:endParaRPr lang="ru-RU" sz="2400" b="1" kern="1200" dirty="0"/>
        </a:p>
      </dsp:txBody>
      <dsp:txXfrm>
        <a:off x="727295" y="24506"/>
        <a:ext cx="3603183" cy="753910"/>
      </dsp:txXfrm>
    </dsp:sp>
    <dsp:sp modelId="{662EC453-B10E-4418-BED6-9572F0C63C17}">
      <dsp:nvSpPr>
        <dsp:cNvPr id="0" name=""/>
        <dsp:cNvSpPr/>
      </dsp:nvSpPr>
      <dsp:spPr>
        <a:xfrm>
          <a:off x="703840" y="946019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868348-5BBC-40FD-8BD9-D6619EBBE446}">
      <dsp:nvSpPr>
        <dsp:cNvPr id="0" name=""/>
        <dsp:cNvSpPr/>
      </dsp:nvSpPr>
      <dsp:spPr>
        <a:xfrm>
          <a:off x="1552710" y="946019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Формируется позитивный образ человека с инвалидностью</a:t>
          </a:r>
          <a:endParaRPr lang="ru-RU" sz="1200" b="1" kern="1200" dirty="0"/>
        </a:p>
      </dsp:txBody>
      <dsp:txXfrm>
        <a:off x="1591810" y="985119"/>
        <a:ext cx="2723023" cy="722620"/>
      </dsp:txXfrm>
    </dsp:sp>
    <dsp:sp modelId="{B473B37A-47E3-4765-9FBD-CE85F6C9BE79}">
      <dsp:nvSpPr>
        <dsp:cNvPr id="0" name=""/>
        <dsp:cNvSpPr/>
      </dsp:nvSpPr>
      <dsp:spPr>
        <a:xfrm>
          <a:off x="703840" y="1842939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17004"/>
                <a:satOff val="-12584"/>
                <a:lumOff val="11352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17004"/>
                <a:satOff val="-12584"/>
                <a:lumOff val="113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8D529D-10EC-44BD-BF8C-6922A619D9C6}">
      <dsp:nvSpPr>
        <dsp:cNvPr id="0" name=""/>
        <dsp:cNvSpPr/>
      </dsp:nvSpPr>
      <dsp:spPr>
        <a:xfrm>
          <a:off x="1552710" y="1842939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17004"/>
                <a:satOff val="-12584"/>
                <a:lumOff val="11352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17004"/>
                <a:satOff val="-12584"/>
                <a:lumOff val="113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/>
            <a:t>Достигается взаимопонимание и контактное общение среди сверстников с ребенком с ОВЗ</a:t>
          </a:r>
          <a:endParaRPr lang="ru-RU" sz="1200" b="1" kern="1200" dirty="0"/>
        </a:p>
      </dsp:txBody>
      <dsp:txXfrm>
        <a:off x="1591810" y="1882039"/>
        <a:ext cx="2723023" cy="722620"/>
      </dsp:txXfrm>
    </dsp:sp>
    <dsp:sp modelId="{5F9991B5-728C-4C3D-8EDB-5B3C076131E8}">
      <dsp:nvSpPr>
        <dsp:cNvPr id="0" name=""/>
        <dsp:cNvSpPr/>
      </dsp:nvSpPr>
      <dsp:spPr>
        <a:xfrm>
          <a:off x="703840" y="2739858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34008"/>
                <a:satOff val="-25167"/>
                <a:lumOff val="22704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34008"/>
                <a:satOff val="-25167"/>
                <a:lumOff val="2270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C4F5FB-0CA1-497D-8EC2-A4288F47C224}">
      <dsp:nvSpPr>
        <dsp:cNvPr id="0" name=""/>
        <dsp:cNvSpPr/>
      </dsp:nvSpPr>
      <dsp:spPr>
        <a:xfrm>
          <a:off x="1552710" y="2739858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34008"/>
                <a:satOff val="-25167"/>
                <a:lumOff val="22704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34008"/>
                <a:satOff val="-25167"/>
                <a:lumOff val="2270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Формируется благоприятная атмосфера в школьной среде</a:t>
          </a:r>
          <a:endParaRPr lang="ru-RU" sz="1200" b="1" kern="1200" dirty="0"/>
        </a:p>
      </dsp:txBody>
      <dsp:txXfrm>
        <a:off x="1591810" y="2778958"/>
        <a:ext cx="2723023" cy="722620"/>
      </dsp:txXfrm>
    </dsp:sp>
    <dsp:sp modelId="{8349B447-65A7-4F55-A5CB-BFFF83FFF0E8}">
      <dsp:nvSpPr>
        <dsp:cNvPr id="0" name=""/>
        <dsp:cNvSpPr/>
      </dsp:nvSpPr>
      <dsp:spPr>
        <a:xfrm>
          <a:off x="703840" y="3636777"/>
          <a:ext cx="800820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51011"/>
                <a:satOff val="-37751"/>
                <a:lumOff val="34056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51011"/>
                <a:satOff val="-37751"/>
                <a:lumOff val="340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D6DEEC-62D4-4E16-8241-EFBEF534E203}">
      <dsp:nvSpPr>
        <dsp:cNvPr id="0" name=""/>
        <dsp:cNvSpPr/>
      </dsp:nvSpPr>
      <dsp:spPr>
        <a:xfrm>
          <a:off x="1552710" y="3636777"/>
          <a:ext cx="2801223" cy="80082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51011"/>
                <a:satOff val="-37751"/>
                <a:lumOff val="34056"/>
                <a:alphaOff val="0"/>
                <a:tint val="96000"/>
                <a:lumMod val="104000"/>
              </a:schemeClr>
            </a:gs>
            <a:gs pos="100000">
              <a:schemeClr val="accent1">
                <a:shade val="80000"/>
                <a:hueOff val="51011"/>
                <a:satOff val="-37751"/>
                <a:lumOff val="340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Ломаются стереотипы отношений к людям с инвалидностью </a:t>
          </a:r>
          <a:endParaRPr lang="ru-RU" sz="1200" b="1" kern="1200" dirty="0"/>
        </a:p>
      </dsp:txBody>
      <dsp:txXfrm>
        <a:off x="1591810" y="3675877"/>
        <a:ext cx="2723023" cy="7226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75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324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61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7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27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979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79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83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2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5695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234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205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95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844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11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677BD-66B0-476D-8771-8EE315C04069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2E723EB-B3E0-4D73-A0C8-15A2F2223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74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openheartbk?w=wall-45677952_420/all" TargetMode="External"/><Relationship Id="rId3" Type="http://schemas.openxmlformats.org/officeDocument/2006/relationships/hyperlink" Target="http://ddt.bkobr.ru/index.php/press-centr/novosti/573-volonter-eto-ne-dolzhnost-sostoyanie-dushi" TargetMode="External"/><Relationship Id="rId7" Type="http://schemas.openxmlformats.org/officeDocument/2006/relationships/hyperlink" Target="https://vk.com/openheartbk?w=wall-45677952_418/all" TargetMode="External"/><Relationship Id="rId2" Type="http://schemas.openxmlformats.org/officeDocument/2006/relationships/hyperlink" Target="http://ddt.bkobr.ru/index.php/press-centr/novosti/565-shkola-dobro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openheartbk?w=wall-45677952_405/all" TargetMode="External"/><Relationship Id="rId5" Type="http://schemas.openxmlformats.org/officeDocument/2006/relationships/hyperlink" Target="https://vk.com/arakcheeva_t?w=wall5888738_942/all" TargetMode="External"/><Relationship Id="rId10" Type="http://schemas.openxmlformats.org/officeDocument/2006/relationships/hyperlink" Target="http://ddt.bkobr.ru/index.php/press-centr/novosti/748-uroki-dobroty-v-beloj-kalitve" TargetMode="External"/><Relationship Id="rId4" Type="http://schemas.openxmlformats.org/officeDocument/2006/relationships/hyperlink" Target="http://www.nvgazeta.ru/news/12826/507589/" TargetMode="External"/><Relationship Id="rId9" Type="http://schemas.openxmlformats.org/officeDocument/2006/relationships/hyperlink" Target="http://ddt.bkobr.ru/index.php/press-centr/novosti/692-urok-dobro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2450" y="123825"/>
            <a:ext cx="8028385" cy="2952750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ru-RU" sz="16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Муниципальное бюджетное учреждение</a:t>
            </a:r>
            <a:br>
              <a:rPr lang="ru-RU" sz="16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6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дополнительного образования</a:t>
            </a:r>
            <a:br>
              <a:rPr lang="ru-RU" sz="16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6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Дом детского творчества</a:t>
            </a:r>
            <a: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025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2025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2025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2025" b="1" dirty="0">
                <a:solidFill>
                  <a:schemeClr val="accent1">
                    <a:lumMod val="50000"/>
                  </a:schemeClr>
                </a:solidFill>
              </a:rPr>
              <a:t>Социально-значимый проект</a:t>
            </a:r>
            <a:br>
              <a:rPr lang="ru-RU" sz="2025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75" b="1" dirty="0" smtClean="0">
                <a:solidFill>
                  <a:schemeClr val="accent1">
                    <a:lumMod val="50000"/>
                  </a:schemeClr>
                </a:solidFill>
              </a:rPr>
              <a:t>Уроки </a:t>
            </a:r>
            <a:r>
              <a:rPr lang="ru-RU" sz="3675" b="1" dirty="0">
                <a:solidFill>
                  <a:schemeClr val="accent1">
                    <a:lumMod val="50000"/>
                  </a:schemeClr>
                </a:solidFill>
              </a:rPr>
              <a:t>доброты в Белой </a:t>
            </a:r>
            <a:r>
              <a:rPr lang="ru-RU" sz="3675" b="1" dirty="0" smtClean="0">
                <a:solidFill>
                  <a:schemeClr val="accent1">
                    <a:lumMod val="50000"/>
                  </a:schemeClr>
                </a:solidFill>
              </a:rPr>
              <a:t>Калитве</a:t>
            </a:r>
            <a:r>
              <a:rPr lang="ru-RU" sz="2025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25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Сроки 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</a:rPr>
              <a:t>реализации </a:t>
            </a: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с 1 сентября 2015г. по 31 мая 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</a:rPr>
              <a:t>2018г</a:t>
            </a: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7160" y="4194491"/>
            <a:ext cx="6686549" cy="84471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b="1" dirty="0" smtClean="0"/>
              <a:t>Автор проекта Аракчеева Т. Г.</a:t>
            </a:r>
            <a:endParaRPr lang="ru-RU" b="1" dirty="0"/>
          </a:p>
          <a:p>
            <a:pPr algn="r"/>
            <a:r>
              <a:rPr lang="ru-RU" b="1" dirty="0"/>
              <a:t>педагог дополнительного образования</a:t>
            </a:r>
          </a:p>
          <a:p>
            <a:pPr algn="r"/>
            <a:r>
              <a:rPr lang="ru-RU" b="1" dirty="0"/>
              <a:t>руководитель волонтерского отряда «Открытое сердце»</a:t>
            </a:r>
          </a:p>
          <a:p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946327" y="6157119"/>
            <a:ext cx="3715688" cy="596107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г. Белая Калитва</a:t>
            </a:r>
          </a:p>
          <a:p>
            <a:pPr algn="ctr"/>
            <a:r>
              <a:rPr lang="ru-RU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2018г</a:t>
            </a:r>
            <a:r>
              <a:rPr lang="ru-RU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9328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769" y="610957"/>
            <a:ext cx="6683765" cy="960668"/>
          </a:xfrm>
        </p:spPr>
        <p:txBody>
          <a:bodyPr/>
          <a:lstStyle/>
          <a:p>
            <a:r>
              <a:rPr lang="ru-RU" dirty="0" smtClean="0"/>
              <a:t>Суть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925" y="1571626"/>
            <a:ext cx="7704534" cy="5133974"/>
          </a:xfrm>
        </p:spPr>
        <p:txBody>
          <a:bodyPr>
            <a:normAutofit/>
          </a:bodyPr>
          <a:lstStyle/>
          <a:p>
            <a:r>
              <a:rPr lang="ru-RU" sz="1600" dirty="0"/>
              <a:t>Социальный проект «Уроки доброты в Белой Калитве» реализуется на территории Белокалитвинского района в период с сентября 2015г. по май </a:t>
            </a:r>
            <a:r>
              <a:rPr lang="ru-RU" sz="1600" dirty="0" smtClean="0"/>
              <a:t>2018г</a:t>
            </a:r>
            <a:r>
              <a:rPr lang="ru-RU" sz="1600" dirty="0"/>
              <a:t>. Проводит «Уроки доброты» педагог, передвигающийся на инвалидной коляске, совместно с волонтерским отрядом «Открытое сердце» МБУ ДО Дома детского творчества. </a:t>
            </a:r>
          </a:p>
          <a:p>
            <a:r>
              <a:rPr lang="ru-RU" sz="1600" dirty="0"/>
              <a:t>Проект направлен на формирование у школьников позитивного адекватного уважительного отношения молодежи и детей к людям с инвалидностью и ознакомление с жизнью людей с инвалидностью. Ведь сегодняшние дети через несколько лет будут составлять наше общество, поэтому важно, чтобы они с раннего возраста научились их понимать и жить рядом с ними.</a:t>
            </a:r>
          </a:p>
          <a:p>
            <a:r>
              <a:rPr lang="ru-RU" sz="1600" dirty="0"/>
              <a:t>Проект «Уроки доброты» - это цикл занятий из 5 уроков, проводимых на одном классе. В целом, на этих занятиях дается информация о существующих физических, социальных и психологические барьерах, которые мешают людям с инвалидностью быть полностью включенными в наше общество. </a:t>
            </a:r>
          </a:p>
        </p:txBody>
      </p:sp>
    </p:spTree>
    <p:extLst>
      <p:ext uri="{BB962C8B-B14F-4D97-AF65-F5344CB8AC3E}">
        <p14:creationId xmlns:p14="http://schemas.microsoft.com/office/powerpoint/2010/main" val="162521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819" y="620482"/>
            <a:ext cx="6683765" cy="960668"/>
          </a:xfrm>
        </p:spPr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375" y="1419225"/>
            <a:ext cx="7609284" cy="5276849"/>
          </a:xfrm>
        </p:spPr>
        <p:txBody>
          <a:bodyPr>
            <a:normAutofit/>
          </a:bodyPr>
          <a:lstStyle/>
          <a:p>
            <a:r>
              <a:rPr lang="ru-RU" sz="1900" dirty="0"/>
              <a:t>Согласно данным Управления социальной защиты населения на территории Белокалитвинского района проживает более трехсот детей с инвалидностью, большинство из которых пока еще обучаются на дому. Введение нового ФГОС для детей с ОВЗ дает возможность равного доступа к образованию всех детей вне зависимости от их образовательных потребностей в условиях массовой школы. Принятие особых детей в среду сверстников - одна из самых сложных проблем инклюзии. </a:t>
            </a:r>
            <a:endParaRPr lang="ru-RU" sz="1900" dirty="0" smtClean="0"/>
          </a:p>
          <a:p>
            <a:r>
              <a:rPr lang="ru-RU" sz="1900" b="1" dirty="0" smtClean="0"/>
              <a:t>Цель проекта. </a:t>
            </a:r>
          </a:p>
          <a:p>
            <a:r>
              <a:rPr lang="ru-RU" sz="1900" dirty="0"/>
              <a:t>Проведение «Уроков доброты» в образовательных учреждениях Белокалитвинского района по формированию адекватного уважительного отношения молодежи и детей к людям с инвалидностью и ознакомлению с жизнью людей с инвалидностью.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41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919" y="706207"/>
            <a:ext cx="7361231" cy="960668"/>
          </a:xfrm>
        </p:spPr>
        <p:txBody>
          <a:bodyPr>
            <a:noAutofit/>
          </a:bodyPr>
          <a:lstStyle/>
          <a:p>
            <a:r>
              <a:rPr lang="ru-RU" sz="3000" dirty="0" smtClean="0"/>
              <a:t>Целевые группы – более </a:t>
            </a:r>
            <a:r>
              <a:rPr lang="ru-RU" sz="3000" dirty="0" smtClean="0"/>
              <a:t>500 </a:t>
            </a:r>
            <a:r>
              <a:rPr lang="ru-RU" sz="3000" dirty="0" smtClean="0"/>
              <a:t>человек</a:t>
            </a:r>
            <a:endParaRPr lang="ru-RU" sz="3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775276"/>
              </p:ext>
            </p:extLst>
          </p:nvPr>
        </p:nvGraphicFramePr>
        <p:xfrm>
          <a:off x="1258895" y="2047875"/>
          <a:ext cx="7369566" cy="367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851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294" y="687157"/>
            <a:ext cx="6683765" cy="49394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Достигнутые результаты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051311"/>
              </p:ext>
            </p:extLst>
          </p:nvPr>
        </p:nvGraphicFramePr>
        <p:xfrm>
          <a:off x="0" y="1562100"/>
          <a:ext cx="5057775" cy="443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126932"/>
              </p:ext>
            </p:extLst>
          </p:nvPr>
        </p:nvGraphicFramePr>
        <p:xfrm>
          <a:off x="4086225" y="1562100"/>
          <a:ext cx="5057775" cy="443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4577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992" y="4823704"/>
            <a:ext cx="6591985" cy="566738"/>
          </a:xfrm>
        </p:spPr>
        <p:txBody>
          <a:bodyPr/>
          <a:lstStyle/>
          <a:p>
            <a:r>
              <a:rPr lang="ru-RU" dirty="0" err="1" smtClean="0"/>
              <a:t>Благополучатели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48992" y="5323767"/>
            <a:ext cx="7085408" cy="1448508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Первое в городе детское объединение инклюзивного образования «</a:t>
            </a:r>
            <a:r>
              <a:rPr lang="ru-RU" sz="1800" dirty="0" err="1" smtClean="0"/>
              <a:t>Семицветик</a:t>
            </a:r>
            <a:r>
              <a:rPr lang="ru-RU" sz="1800" dirty="0" smtClean="0"/>
              <a:t>» ДДТ, прошедшее цикл «Уроков доброты». В объединении по театрально-досуговой программе обучаются 6 детей с особыми образовательными потребностями</a:t>
            </a: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815" y="326396"/>
            <a:ext cx="6708162" cy="447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8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3524283" cy="16287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Урок первый</a:t>
            </a:r>
            <a:br>
              <a:rPr lang="ru-RU" dirty="0" smtClean="0"/>
            </a:br>
            <a:r>
              <a:rPr lang="ru-RU" dirty="0" smtClean="0"/>
              <a:t>МБОУ СОШ №3</a:t>
            </a:r>
            <a:br>
              <a:rPr lang="ru-RU" dirty="0" smtClean="0"/>
            </a:br>
            <a:r>
              <a:rPr lang="ru-RU" dirty="0" smtClean="0"/>
              <a:t>4 класс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70245" y="3819525"/>
            <a:ext cx="2856317" cy="11049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Что такое инвалидность?</a:t>
            </a:r>
            <a:endParaRPr lang="ru-RU" sz="2400" dirty="0"/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883" y="260648"/>
            <a:ext cx="4030679" cy="302433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348880"/>
            <a:ext cx="5746717" cy="431003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381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6"/>
          <a:stretch/>
        </p:blipFill>
        <p:spPr>
          <a:xfrm rot="578814">
            <a:off x="5490126" y="1524107"/>
            <a:ext cx="3878320" cy="538791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/>
          <a:stretch/>
        </p:blipFill>
        <p:spPr>
          <a:xfrm>
            <a:off x="2730915" y="200808"/>
            <a:ext cx="3791952" cy="5339439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4403">
            <a:off x="-184500" y="1674589"/>
            <a:ext cx="3596248" cy="508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663" y="652685"/>
            <a:ext cx="6589199" cy="680815"/>
          </a:xfrm>
        </p:spPr>
        <p:txBody>
          <a:bodyPr/>
          <a:lstStyle/>
          <a:p>
            <a:r>
              <a:rPr lang="ru-RU" dirty="0" smtClean="0"/>
              <a:t>Бюджет проекта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654870"/>
              </p:ext>
            </p:extLst>
          </p:nvPr>
        </p:nvGraphicFramePr>
        <p:xfrm>
          <a:off x="771525" y="2114548"/>
          <a:ext cx="7991473" cy="3647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373"/>
                <a:gridCol w="3365084"/>
                <a:gridCol w="1192567"/>
                <a:gridCol w="1187770"/>
                <a:gridCol w="1753679"/>
              </a:tblGrid>
              <a:tr h="1351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Статья расходов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Стоимость (ед.), руб.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единиц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Всего,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  <a:tr h="459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1.   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Транспортные расходы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  <a:tr h="459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2.   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Ленты с логотипом Проекта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  <a:tr h="459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3.   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Наклейки с логотипом Проекта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  <a:tr h="459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4.   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Канцелярские товары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  <a:tr h="459224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ИТОГО: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9000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293" marR="6829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1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5151" y="443135"/>
            <a:ext cx="6589199" cy="823690"/>
          </a:xfrm>
        </p:spPr>
        <p:txBody>
          <a:bodyPr/>
          <a:lstStyle/>
          <a:p>
            <a:r>
              <a:rPr lang="ru-RU" dirty="0" smtClean="0"/>
              <a:t>Партнерство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012564"/>
              </p:ext>
            </p:extLst>
          </p:nvPr>
        </p:nvGraphicFramePr>
        <p:xfrm>
          <a:off x="383101" y="1266825"/>
          <a:ext cx="8408474" cy="5276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918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176" y="152400"/>
            <a:ext cx="7360724" cy="85725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Команда проекта. Педагоги </a:t>
            </a:r>
            <a:r>
              <a:rPr lang="ru-RU" sz="2800" smtClean="0"/>
              <a:t>ДДТ и волонтерский </a:t>
            </a:r>
            <a:r>
              <a:rPr lang="ru-RU" sz="2800" dirty="0" smtClean="0"/>
              <a:t>отряд «Открытое сердце»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8821" y="2047875"/>
            <a:ext cx="6690354" cy="4810125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64176" y="1009650"/>
            <a:ext cx="7760774" cy="11620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Волонтеры отряда: старшеклассники ОУ, студенты техникумов. Сопровождение педагога, проведение плановых мероприятий, тренингов, игровых упражнений, презентация проекта, </a:t>
            </a:r>
            <a:r>
              <a:rPr lang="ru-RU" dirty="0" err="1" smtClean="0"/>
              <a:t>фандрайзинг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82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67425" y="2009775"/>
            <a:ext cx="2857500" cy="4286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720" y="1860481"/>
            <a:ext cx="5496330" cy="487369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Победитель областного </a:t>
            </a:r>
            <a:r>
              <a:rPr lang="ru-RU" dirty="0"/>
              <a:t>конкурса «Доброволец года 2012» </a:t>
            </a:r>
            <a:endParaRPr lang="ru-RU" dirty="0" smtClean="0"/>
          </a:p>
          <a:p>
            <a:r>
              <a:rPr lang="ru-RU" dirty="0" smtClean="0"/>
              <a:t>Участник </a:t>
            </a:r>
            <a:r>
              <a:rPr lang="ru-RU" dirty="0"/>
              <a:t>Всероссийского форума </a:t>
            </a:r>
            <a:r>
              <a:rPr lang="ru-RU" dirty="0" smtClean="0"/>
              <a:t>«Селигер2013»</a:t>
            </a:r>
            <a:endParaRPr lang="ru-RU" dirty="0"/>
          </a:p>
          <a:p>
            <a:r>
              <a:rPr lang="ru-RU" dirty="0"/>
              <a:t>Волонтер </a:t>
            </a:r>
            <a:r>
              <a:rPr lang="en-US" dirty="0"/>
              <a:t>XI</a:t>
            </a:r>
            <a:r>
              <a:rPr lang="ru-RU" dirty="0"/>
              <a:t> </a:t>
            </a:r>
            <a:r>
              <a:rPr lang="ru-RU" dirty="0" err="1"/>
              <a:t>Паралимпийских</a:t>
            </a:r>
            <a:r>
              <a:rPr lang="ru-RU" dirty="0"/>
              <a:t> зимних игр Сочи </a:t>
            </a:r>
            <a:r>
              <a:rPr lang="ru-RU" dirty="0" smtClean="0"/>
              <a:t>2014</a:t>
            </a:r>
          </a:p>
          <a:p>
            <a:r>
              <a:rPr lang="ru-RU" dirty="0"/>
              <a:t>Ч</a:t>
            </a:r>
            <a:r>
              <a:rPr lang="ru-RU" dirty="0" smtClean="0"/>
              <a:t>лен </a:t>
            </a:r>
            <a:r>
              <a:rPr lang="ru-RU" dirty="0"/>
              <a:t>Координационного комитета по делам инвалидов при администрации Белокалитвинского района. </a:t>
            </a:r>
            <a:endParaRPr lang="ru-RU" dirty="0" smtClean="0"/>
          </a:p>
          <a:p>
            <a:r>
              <a:rPr lang="ru-RU" dirty="0" smtClean="0"/>
              <a:t>Капитан </a:t>
            </a:r>
            <a:r>
              <a:rPr lang="ru-RU" dirty="0"/>
              <a:t>спортивной команды людей с инвалидностью Белокалитвинского района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Участник </a:t>
            </a:r>
            <a:r>
              <a:rPr lang="ru-RU" dirty="0"/>
              <a:t>Всероссийского </a:t>
            </a:r>
            <a:r>
              <a:rPr lang="ru-RU" dirty="0" smtClean="0"/>
              <a:t>проекта успешных людей с инвалидностью «Окрыленные мечтой» 2016г.</a:t>
            </a:r>
          </a:p>
          <a:p>
            <a:r>
              <a:rPr lang="ru-RU" dirty="0" smtClean="0"/>
              <a:t>Организатор </a:t>
            </a:r>
            <a:r>
              <a:rPr lang="ru-RU" dirty="0"/>
              <a:t>культурных, творческих, спортивных мероприятий для людей с инвалидностью в </a:t>
            </a:r>
            <a:r>
              <a:rPr lang="ru-RU" dirty="0" err="1"/>
              <a:t>Белокалитвинском</a:t>
            </a:r>
            <a:r>
              <a:rPr lang="ru-RU" dirty="0"/>
              <a:t> районе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49901" y="243110"/>
            <a:ext cx="7475024" cy="6808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Преподаватель уроков понимания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449901" y="857250"/>
            <a:ext cx="7475024" cy="933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Аракчеева Татьяна Геннадьевна педагог ДДТ – руководство проектом, обучение членов команды, проведение уроков, трансляция опыта.</a:t>
            </a:r>
          </a:p>
        </p:txBody>
      </p:sp>
    </p:spTree>
    <p:extLst>
      <p:ext uri="{BB962C8B-B14F-4D97-AF65-F5344CB8AC3E}">
        <p14:creationId xmlns:p14="http://schemas.microsoft.com/office/powerpoint/2010/main" val="720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001" y="614585"/>
            <a:ext cx="7408349" cy="7855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Дальнейшая реализация проекта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88001" y="1400175"/>
            <a:ext cx="7217849" cy="5324475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Системная </a:t>
            </a:r>
            <a:r>
              <a:rPr lang="ru-RU" sz="2000" dirty="0"/>
              <a:t>работа по проведению «Уроков доброты» в образовательных учреждениях города и района.</a:t>
            </a:r>
          </a:p>
          <a:p>
            <a:r>
              <a:rPr lang="ru-RU" sz="2000" dirty="0" smtClean="0"/>
              <a:t>Трансляция опыта </a:t>
            </a:r>
            <a:r>
              <a:rPr lang="ru-RU" sz="2000" dirty="0"/>
              <a:t>в рамках инновационной площадки Дома детского творчества «Создание и апробация инновационных моделей воспитания и социализации обучающихся на основе положений новой концепции развития дополнительного образования РФ</a:t>
            </a:r>
            <a:r>
              <a:rPr lang="ru-RU" sz="2000" dirty="0" smtClean="0"/>
              <a:t>» и РИК на презентационных площадках областного уровня.</a:t>
            </a:r>
            <a:endParaRPr lang="ru-RU" sz="2000" dirty="0"/>
          </a:p>
          <a:p>
            <a:r>
              <a:rPr lang="ru-RU" sz="2000" dirty="0" smtClean="0"/>
              <a:t>Использование отдельных мероприятий проекта педагогами образовательных учреждений, как самостоятельных мини-проектов </a:t>
            </a:r>
            <a:r>
              <a:rPr lang="ru-RU" sz="2000" dirty="0"/>
              <a:t>и </a:t>
            </a:r>
            <a:r>
              <a:rPr lang="ru-RU" sz="2000" dirty="0" smtClean="0"/>
              <a:t>акций.</a:t>
            </a:r>
            <a:endParaRPr lang="ru-RU" sz="2000" dirty="0"/>
          </a:p>
          <a:p>
            <a:r>
              <a:rPr lang="ru-RU" sz="2000" dirty="0" smtClean="0"/>
              <a:t>Вовлечение молодежи, педагогов, родителей и людей с инвалидностью к проведению «Уроков доброты».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3626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1" y="576485"/>
            <a:ext cx="6589199" cy="718915"/>
          </a:xfrm>
        </p:spPr>
        <p:txBody>
          <a:bodyPr/>
          <a:lstStyle/>
          <a:p>
            <a:r>
              <a:rPr lang="ru-RU" dirty="0" smtClean="0"/>
              <a:t>Проблемы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7801" y="1295400"/>
            <a:ext cx="7086600" cy="517207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Отсутствие условий доступности в некоторых образовательных учреждениях.</a:t>
            </a:r>
          </a:p>
          <a:p>
            <a:r>
              <a:rPr lang="ru-RU" sz="2000" dirty="0" smtClean="0"/>
              <a:t>Отсутствие в городе специализированного транспорта для передвижения инвалидов-колясочников.</a:t>
            </a:r>
          </a:p>
          <a:p>
            <a:pPr marL="0" indent="0">
              <a:buNone/>
            </a:pPr>
            <a:r>
              <a:rPr lang="ru-RU" sz="2000" b="1" dirty="0" smtClean="0"/>
              <a:t>Необходимо: </a:t>
            </a:r>
          </a:p>
          <a:p>
            <a:r>
              <a:rPr lang="ru-RU" sz="2000" dirty="0"/>
              <a:t>В</a:t>
            </a:r>
            <a:r>
              <a:rPr lang="ru-RU" sz="2000" dirty="0" smtClean="0"/>
              <a:t>овлечение людей с инвалидностью к проведению «Уроков доброты» в качестве ведущих.</a:t>
            </a:r>
          </a:p>
          <a:p>
            <a:r>
              <a:rPr lang="ru-RU" sz="2000" dirty="0"/>
              <a:t>О</a:t>
            </a:r>
            <a:r>
              <a:rPr lang="ru-RU" sz="2000" dirty="0" smtClean="0"/>
              <a:t>бучение ведущих Уроков специалистами РООИ «Перспектива» или иными специалистами, имеющими опыт по данной проблеме.</a:t>
            </a:r>
          </a:p>
          <a:p>
            <a:r>
              <a:rPr lang="ru-RU" sz="2000" dirty="0" smtClean="0"/>
              <a:t>Обеспечение учебно-методическими материалами, пособиями, раздаточным материалом.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6305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624110"/>
            <a:ext cx="7515225" cy="604615"/>
          </a:xfrm>
        </p:spPr>
        <p:txBody>
          <a:bodyPr>
            <a:normAutofit/>
          </a:bodyPr>
          <a:lstStyle/>
          <a:p>
            <a:r>
              <a:rPr lang="ru-RU" sz="3000" dirty="0"/>
              <a:t>Публикации в СМИ и в Сети Интернет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7800" y="1304925"/>
            <a:ext cx="7515225" cy="5257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Урок для детского объединения инклюзивного образования «</a:t>
            </a:r>
            <a:r>
              <a:rPr lang="ru-RU" dirty="0" err="1"/>
              <a:t>Семицветик</a:t>
            </a:r>
            <a:r>
              <a:rPr lang="ru-RU" dirty="0"/>
              <a:t>» </a:t>
            </a:r>
            <a:r>
              <a:rPr lang="ru-RU" u="sng" dirty="0">
                <a:hlinkClick r:id="rId2"/>
              </a:rPr>
              <a:t>http://ddt.bkobr.ru/index.php/press-centr/novosti/565-shkola-dobroty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Районный слет волонтеров </a:t>
            </a:r>
            <a:r>
              <a:rPr lang="ru-RU" u="sng" dirty="0">
                <a:hlinkClick r:id="rId3"/>
              </a:rPr>
              <a:t>http://ddt.bkobr.ru/index.php/press-centr/novosti/573-volonter-eto-ne-dolzhnost-sostoyanie-dushi</a:t>
            </a:r>
            <a:endParaRPr lang="ru-RU" dirty="0"/>
          </a:p>
          <a:p>
            <a:pPr lvl="0"/>
            <a:r>
              <a:rPr lang="ru-RU" dirty="0"/>
              <a:t>Статья в газете «Наше время» </a:t>
            </a:r>
            <a:r>
              <a:rPr lang="ru-RU" u="sng" dirty="0">
                <a:hlinkClick r:id="rId4"/>
              </a:rPr>
              <a:t>http://www.nvgazeta.ru/news/12826/507589/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Урок МБОУ СОШ №3 </a:t>
            </a:r>
            <a:r>
              <a:rPr lang="ru-RU" u="sng" dirty="0">
                <a:hlinkClick r:id="rId5"/>
              </a:rPr>
              <a:t>https://vk.com/arakcheeva_t?w=wall5888738_942%2Fall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Урок МБОУ СОШ №2 </a:t>
            </a:r>
            <a:r>
              <a:rPr lang="ru-RU" u="sng" dirty="0">
                <a:hlinkClick r:id="rId6"/>
              </a:rPr>
              <a:t>https://vk.com/openheartbk?w=wall-45677952_405%2Fall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Урок МБОУ СОШ №17 </a:t>
            </a:r>
            <a:r>
              <a:rPr lang="ru-RU" u="sng" dirty="0">
                <a:hlinkClick r:id="rId7"/>
              </a:rPr>
              <a:t>https://vk.com/openheartbk?w=wall-45677952_418%2Fall</a:t>
            </a:r>
            <a:endParaRPr lang="ru-RU" dirty="0"/>
          </a:p>
          <a:p>
            <a:pPr lvl="0"/>
            <a:r>
              <a:rPr lang="ru-RU" dirty="0"/>
              <a:t>СРЦ </a:t>
            </a:r>
            <a:r>
              <a:rPr lang="ru-RU" u="sng" dirty="0">
                <a:hlinkClick r:id="rId8"/>
              </a:rPr>
              <a:t>https://vk.com/openheartbk?w=wall-45677952_420%2Fall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СРЦ </a:t>
            </a:r>
            <a:r>
              <a:rPr lang="ru-RU" u="sng" dirty="0">
                <a:hlinkClick r:id="rId9"/>
              </a:rPr>
              <a:t>http://ddt.bkobr.ru/index.php/press-centr/novosti/692-urok-dobroty</a:t>
            </a:r>
            <a:r>
              <a:rPr lang="ru-RU" dirty="0"/>
              <a:t> </a:t>
            </a:r>
          </a:p>
          <a:p>
            <a:r>
              <a:rPr lang="ru-RU" dirty="0"/>
              <a:t>Урок для родителей МБОУ СОШ №1 </a:t>
            </a:r>
            <a:r>
              <a:rPr lang="ru-RU" u="sng" dirty="0">
                <a:hlinkClick r:id="rId10"/>
              </a:rPr>
              <a:t>http://ddt.bkobr.ru/index.php/press-centr/novosti/748-uroki-dobroty-v-beloj-kalitve</a:t>
            </a: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53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716</TotalTime>
  <Words>780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Wingdings 3</vt:lpstr>
      <vt:lpstr>Легкий дым</vt:lpstr>
      <vt:lpstr>Муниципальное бюджетное учреждение дополнительного образования Дом детского творчества     Социально-значимый проект Уроки доброты в Белой Калитве Сроки реализации с 1 сентября 2015г. по 31 мая 2018г.</vt:lpstr>
      <vt:lpstr>Суть проекта</vt:lpstr>
      <vt:lpstr>Проблема</vt:lpstr>
      <vt:lpstr>Целевые группы – более 500 человек</vt:lpstr>
      <vt:lpstr>Достигнутые результаты</vt:lpstr>
      <vt:lpstr>Благополучатели</vt:lpstr>
      <vt:lpstr>Урок первый МБОУ СОШ №3 4 класс</vt:lpstr>
      <vt:lpstr>Презентация PowerPoint</vt:lpstr>
      <vt:lpstr>Бюджет проекта</vt:lpstr>
      <vt:lpstr>Партнерство</vt:lpstr>
      <vt:lpstr>Команда проекта. Педагоги ДДТ и волонтерский отряд «Открытое сердце»</vt:lpstr>
      <vt:lpstr>Преподаватель уроков понимания</vt:lpstr>
      <vt:lpstr>Дальнейшая реализация проекта</vt:lpstr>
      <vt:lpstr>Проблемы проекта</vt:lpstr>
      <vt:lpstr>Публикации в СМИ и в Сети Интернет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Пользователь Windows</cp:lastModifiedBy>
  <cp:revision>39</cp:revision>
  <dcterms:created xsi:type="dcterms:W3CDTF">2017-04-02T08:24:18Z</dcterms:created>
  <dcterms:modified xsi:type="dcterms:W3CDTF">2018-08-02T12:31:31Z</dcterms:modified>
</cp:coreProperties>
</file>