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notesMasterIdLst>
    <p:notesMasterId r:id="rId12"/>
  </p:notes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1402" y="-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EC682DB-583B-4B12-B0F1-D4A6A03E2CB8}" type="datetimeFigureOut">
              <a:rPr lang="ru-RU" smtClean="0"/>
              <a:t>15.06.2018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FE81E10-A1EB-442A-84CA-F48A8CE1B1A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335671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E81E10-A1EB-442A-84CA-F48A8CE1B1AD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3805219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E81E10-A1EB-442A-84CA-F48A8CE1B1AD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380521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B4C71EC6-210F-42DE-9C53-41977AD35B3D}" type="datetimeFigureOut">
              <a:rPr lang="ru-RU" smtClean="0"/>
              <a:t>15.06.2018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Объект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B4C71EC6-210F-42DE-9C53-41977AD35B3D}" type="datetimeFigureOut">
              <a:rPr lang="ru-RU" smtClean="0"/>
              <a:t>15.06.2018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B4C71EC6-210F-42DE-9C53-41977AD35B3D}" type="datetimeFigureOut">
              <a:rPr lang="ru-RU" smtClean="0"/>
              <a:t>15.06.2018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15.06.2018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Объект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15.06.2018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B4C71EC6-210F-42DE-9C53-41977AD35B3D}" type="datetimeFigureOut">
              <a:rPr lang="ru-RU" smtClean="0"/>
              <a:t>15.06.2018</a:t>
            </a:fld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15.06.2018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Объект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B4C71EC6-210F-42DE-9C53-41977AD35B3D}" type="datetimeFigureOut">
              <a:rPr lang="ru-RU" smtClean="0"/>
              <a:t>15.06.2018</a:t>
            </a:fld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B4C71EC6-210F-42DE-9C53-41977AD35B3D}" type="datetimeFigureOut">
              <a:rPr lang="ru-RU" smtClean="0"/>
              <a:t>15.06.2018</a:t>
            </a:fld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15.06.2018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15.06.2018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15.06.2018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563888" y="3124200"/>
            <a:ext cx="3600400" cy="160784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 flipV="1">
            <a:off x="9036494" y="6812280"/>
            <a:ext cx="107505" cy="45719"/>
          </a:xfrm>
        </p:spPr>
        <p:txBody>
          <a:bodyPr>
            <a:normAutofit fontScale="25000" lnSpcReduction="20000"/>
          </a:bodyPr>
          <a:lstStyle/>
          <a:p>
            <a:endParaRPr lang="ru-RU" dirty="0"/>
          </a:p>
        </p:txBody>
      </p:sp>
      <p:pic>
        <p:nvPicPr>
          <p:cNvPr id="1026" name="Picture 2" descr="C:\Users\ММЦ\Desktop\zchRGvM8oQU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6370"/>
            <a:ext cx="6046787" cy="4432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ММЦ\Desktop\5t202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4725144"/>
            <a:ext cx="4248472" cy="18033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C:\Users\ММЦ\Desktop\5t2020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7" y="4382191"/>
            <a:ext cx="4393431" cy="21409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51072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32040" y="1628800"/>
            <a:ext cx="3816424" cy="3096344"/>
          </a:xfrm>
        </p:spPr>
        <p:txBody>
          <a:bodyPr>
            <a:normAutofit fontScale="90000"/>
          </a:bodyPr>
          <a:lstStyle/>
          <a:p>
            <a:r>
              <a:rPr lang="ru-RU" sz="4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ЛИДИЯ</a:t>
            </a:r>
            <a:br>
              <a:rPr lang="ru-RU" sz="4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МИХАЙЛОВНА</a:t>
            </a:r>
            <a:br>
              <a:rPr lang="ru-RU" sz="4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АБРАМЧУК</a:t>
            </a:r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quarter"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665" t="12691" r="66456" b="64433"/>
          <a:stretch/>
        </p:blipFill>
        <p:spPr bwMode="auto">
          <a:xfrm>
            <a:off x="827584" y="1124744"/>
            <a:ext cx="3240360" cy="412410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83986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32040" y="1628800"/>
            <a:ext cx="3816424" cy="3096344"/>
          </a:xfrm>
        </p:spPr>
        <p:txBody>
          <a:bodyPr>
            <a:normAutofit fontScale="90000"/>
          </a:bodyPr>
          <a:lstStyle/>
          <a:p>
            <a:r>
              <a:rPr lang="ru-RU" sz="4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ВАЛЕНТИНА</a:t>
            </a:r>
            <a:br>
              <a:rPr lang="ru-RU" sz="4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ВАСИЛЬЕВНА</a:t>
            </a:r>
            <a:br>
              <a:rPr lang="ru-RU" sz="4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КОШКИНА</a:t>
            </a:r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C:\Users\ММЦ\Desktop\HZKjKFZ2ve4.jpg"/>
          <p:cNvPicPr>
            <a:picLocks noGrp="1" noChangeAspect="1" noChangeArrowheads="1"/>
          </p:cNvPicPr>
          <p:nvPr>
            <p:ph sz="quarter"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441" t="13406" b="20091"/>
          <a:stretch/>
        </p:blipFill>
        <p:spPr bwMode="auto">
          <a:xfrm>
            <a:off x="539552" y="692696"/>
            <a:ext cx="4032448" cy="470452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30927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32040" y="1628800"/>
            <a:ext cx="3816424" cy="3096344"/>
          </a:xfrm>
        </p:spPr>
        <p:txBody>
          <a:bodyPr>
            <a:normAutofit fontScale="90000"/>
          </a:bodyPr>
          <a:lstStyle/>
          <a:p>
            <a:r>
              <a:rPr lang="ru-RU" sz="4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СВЕТЛАНА</a:t>
            </a:r>
            <a:br>
              <a:rPr lang="ru-RU" sz="4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ВИКТОРОВНА</a:t>
            </a:r>
            <a:br>
              <a:rPr lang="ru-RU" sz="4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ЛЫСЕНКО</a:t>
            </a:r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91580" y="692696"/>
            <a:ext cx="3528391" cy="470452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33982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427984" y="1628800"/>
            <a:ext cx="4320480" cy="3096344"/>
          </a:xfrm>
        </p:spPr>
        <p:txBody>
          <a:bodyPr>
            <a:normAutofit fontScale="90000"/>
          </a:bodyPr>
          <a:lstStyle/>
          <a:p>
            <a:r>
              <a:rPr lang="ru-RU" sz="4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ЕЛЕНА</a:t>
            </a:r>
            <a:br>
              <a:rPr lang="ru-RU" sz="4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ВЛАДИМИРОВНА</a:t>
            </a:r>
            <a:br>
              <a:rPr lang="ru-RU" sz="4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НЕСТЕРЕНОК</a:t>
            </a:r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91580" y="692696"/>
            <a:ext cx="3528391" cy="470452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81702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427984" y="1628800"/>
            <a:ext cx="4320480" cy="3096344"/>
          </a:xfrm>
        </p:spPr>
        <p:txBody>
          <a:bodyPr>
            <a:normAutofit fontScale="90000"/>
          </a:bodyPr>
          <a:lstStyle/>
          <a:p>
            <a:r>
              <a:rPr lang="ru-RU" sz="4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ВАЛЕНТИНА</a:t>
            </a:r>
            <a:br>
              <a:rPr lang="ru-RU" sz="4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ДМИТРИЕВНА</a:t>
            </a:r>
            <a:r>
              <a:rPr lang="ru-RU" sz="4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4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ПРОТАСЕВИЧ</a:t>
            </a:r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quarter"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975" t="12410" r="12871" b="25431"/>
          <a:stretch/>
        </p:blipFill>
        <p:spPr bwMode="auto">
          <a:xfrm>
            <a:off x="323528" y="908720"/>
            <a:ext cx="3744416" cy="418493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92641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427984" y="1628800"/>
            <a:ext cx="4320480" cy="3096344"/>
          </a:xfrm>
        </p:spPr>
        <p:txBody>
          <a:bodyPr>
            <a:normAutofit fontScale="90000"/>
          </a:bodyPr>
          <a:lstStyle/>
          <a:p>
            <a:r>
              <a:rPr lang="ru-RU" sz="4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ЮЛИЯ</a:t>
            </a:r>
            <a:br>
              <a:rPr lang="ru-RU" sz="4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ВАСИЛЬЕВНА</a:t>
            </a:r>
            <a:r>
              <a:rPr lang="ru-RU" sz="4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4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СТАРКОВА</a:t>
            </a:r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quarter"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771" t="13757" r="16720" b="19081"/>
          <a:stretch/>
        </p:blipFill>
        <p:spPr bwMode="auto">
          <a:xfrm>
            <a:off x="611560" y="908720"/>
            <a:ext cx="3600400" cy="470613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69463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427984" y="1628800"/>
            <a:ext cx="4320480" cy="3096344"/>
          </a:xfrm>
        </p:spPr>
        <p:txBody>
          <a:bodyPr>
            <a:normAutofit fontScale="90000"/>
          </a:bodyPr>
          <a:lstStyle/>
          <a:p>
            <a:r>
              <a:rPr lang="ru-RU" sz="4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ВАЛЕНТИНА</a:t>
            </a:r>
            <a:br>
              <a:rPr lang="ru-RU" sz="4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НИКОЛАЕВНА</a:t>
            </a:r>
            <a:r>
              <a:rPr lang="ru-RU" sz="4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4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КОВАЛЕНКО</a:t>
            </a:r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quarter"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218" t="23097" r="26713"/>
          <a:stretch/>
        </p:blipFill>
        <p:spPr bwMode="auto">
          <a:xfrm>
            <a:off x="611559" y="980728"/>
            <a:ext cx="3779523" cy="396044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64208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427984" y="1628800"/>
            <a:ext cx="4320480" cy="3096344"/>
          </a:xfrm>
        </p:spPr>
        <p:txBody>
          <a:bodyPr>
            <a:normAutofit fontScale="90000"/>
          </a:bodyPr>
          <a:lstStyle/>
          <a:p>
            <a:r>
              <a:rPr lang="ru-RU" sz="4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ГАЛИНА</a:t>
            </a:r>
            <a:br>
              <a:rPr lang="ru-RU" sz="4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СЕРГЕЕВНА</a:t>
            </a:r>
            <a:r>
              <a:rPr lang="ru-RU" sz="4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4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ИЛЬИНА</a:t>
            </a:r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39552" y="1268760"/>
            <a:ext cx="4990156" cy="374441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51259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563888" y="3124200"/>
            <a:ext cx="3600400" cy="160784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 flipV="1">
            <a:off x="9036494" y="6812280"/>
            <a:ext cx="107505" cy="45719"/>
          </a:xfrm>
        </p:spPr>
        <p:txBody>
          <a:bodyPr>
            <a:normAutofit fontScale="25000" lnSpcReduction="20000"/>
          </a:bodyPr>
          <a:lstStyle/>
          <a:p>
            <a:endParaRPr lang="ru-RU" dirty="0"/>
          </a:p>
        </p:txBody>
      </p:sp>
      <p:pic>
        <p:nvPicPr>
          <p:cNvPr id="1026" name="Picture 2" descr="C:\Users\ММЦ\Desktop\zchRGvM8oQU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6370"/>
            <a:ext cx="6046787" cy="4432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ММЦ\Desktop\5t202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4725144"/>
            <a:ext cx="4248472" cy="18033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C:\Users\ММЦ\Desktop\5t2020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7" y="4382191"/>
            <a:ext cx="4393431" cy="21409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06466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49</TotalTime>
  <Words>11</Words>
  <Application>Microsoft Office PowerPoint</Application>
  <PresentationFormat>Экран (4:3)</PresentationFormat>
  <Paragraphs>10</Paragraphs>
  <Slides>10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Эркер</vt:lpstr>
      <vt:lpstr>Презентация PowerPoint</vt:lpstr>
      <vt:lpstr>ЛИДИЯ МИХАЙЛОВНА АБРАМЧУК   </vt:lpstr>
      <vt:lpstr>ВАЛЕНТИНА ВАСИЛЬЕВНА КОШКИНА   </vt:lpstr>
      <vt:lpstr>СВЕТЛАНА ВИКТОРОВНА ЛЫСЕНКО   </vt:lpstr>
      <vt:lpstr>ЕЛЕНА ВЛАДИМИРОВНА НЕСТЕРЕНОК   </vt:lpstr>
      <vt:lpstr>ВАЛЕНТИНА ДМИТРИЕВНА ПРОТАСЕВИЧ   </vt:lpstr>
      <vt:lpstr>ЮЛИЯ ВАСИЛЬЕВНА СТАРКОВА   </vt:lpstr>
      <vt:lpstr>ВАЛЕНТИНА НИКОЛАЕВНА КОВАЛЕНКО   </vt:lpstr>
      <vt:lpstr>          ГАЛИНА           СЕРГЕЕВНА           ИЛЬИНА   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ММЦ</dc:creator>
  <cp:lastModifiedBy>ММЦ</cp:lastModifiedBy>
  <cp:revision>12</cp:revision>
  <dcterms:created xsi:type="dcterms:W3CDTF">2018-06-14T09:24:27Z</dcterms:created>
  <dcterms:modified xsi:type="dcterms:W3CDTF">2018-06-15T07:00:54Z</dcterms:modified>
</cp:coreProperties>
</file>