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89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28.06.2018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28.06.2018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99992" y="2420888"/>
            <a:ext cx="3816424" cy="9816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3D8956"/>
                </a:solidFill>
              </a:rPr>
              <a:t>Вместе </a:t>
            </a:r>
            <a:br>
              <a:rPr lang="ru-RU" sz="3200" b="1" dirty="0" smtClean="0">
                <a:solidFill>
                  <a:srgbClr val="3D8956"/>
                </a:solidFill>
              </a:rPr>
            </a:br>
            <a:r>
              <a:rPr lang="ru-RU" sz="3200" b="1" dirty="0" smtClean="0">
                <a:solidFill>
                  <a:srgbClr val="3D8956"/>
                </a:solidFill>
              </a:rPr>
              <a:t>к успеху</a:t>
            </a:r>
            <a:endParaRPr lang="ru-RU" sz="3200" b="1" dirty="0">
              <a:solidFill>
                <a:srgbClr val="3D8956"/>
              </a:solidFill>
            </a:endParaRPr>
          </a:p>
        </p:txBody>
      </p:sp>
      <p:pic>
        <p:nvPicPr>
          <p:cNvPr id="1026" name="Picture 2" descr="C:\Users\03\Desktop\Temp\12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1119528" cy="1119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068765"/>
            <a:ext cx="866775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48064" y="4206606"/>
            <a:ext cx="2510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Социальный проект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8231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проекта: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Содействие социальной адаптации в обществе, повышение качества жизни детей с инвалидностью, развитие способностей и реализация личностного потенциала через внедрение системы наставничества.</a:t>
            </a:r>
          </a:p>
        </p:txBody>
      </p:sp>
    </p:spTree>
    <p:extLst>
      <p:ext uri="{BB962C8B-B14F-4D97-AF65-F5344CB8AC3E}">
        <p14:creationId xmlns:p14="http://schemas.microsoft.com/office/powerpoint/2010/main" val="3490359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проекта: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indent="-342900" algn="just">
              <a:buFont typeface="+mj-lt"/>
              <a:buAutoNum type="arabicPeriod"/>
            </a:pPr>
            <a:r>
              <a:rPr lang="ru-RU" dirty="0">
                <a:latin typeface="Times New Roman"/>
                <a:ea typeface="Times New Roman"/>
              </a:rPr>
              <a:t>повышение профессиональной компетенции специалистов Учреждения в вопросах организации наставнической деятельности, внедрения обучающих программ для волонтеров и курирования наставников и совершенствование системы наставничества;</a:t>
            </a:r>
            <a:endParaRPr lang="ru-RU" sz="1600" dirty="0">
              <a:latin typeface="Times New Roman"/>
              <a:ea typeface="Times New Roman"/>
            </a:endParaRPr>
          </a:p>
          <a:p>
            <a:pPr lvl="0" indent="-342900" algn="just">
              <a:buFont typeface="+mj-lt"/>
              <a:buAutoNum type="arabicPeriod"/>
            </a:pPr>
            <a:r>
              <a:rPr lang="ru-RU" dirty="0">
                <a:latin typeface="Times New Roman"/>
                <a:ea typeface="Times New Roman"/>
              </a:rPr>
              <a:t>развитие способностей и реализация личностного потенциала детей с инвалидностью;</a:t>
            </a:r>
            <a:endParaRPr lang="ru-RU" sz="1600" dirty="0">
              <a:latin typeface="Times New Roman"/>
              <a:ea typeface="Times New Roman"/>
            </a:endParaRPr>
          </a:p>
          <a:p>
            <a:pPr lvl="0" indent="-342900" algn="just">
              <a:buFont typeface="+mj-lt"/>
              <a:buAutoNum type="arabicPeriod"/>
            </a:pPr>
            <a:r>
              <a:rPr lang="ru-RU" dirty="0">
                <a:latin typeface="Times New Roman"/>
                <a:ea typeface="Times New Roman"/>
              </a:rPr>
              <a:t>социально-бытовая адаптация детей с инвалидностью;</a:t>
            </a:r>
            <a:endParaRPr lang="ru-RU" sz="1600" dirty="0">
              <a:latin typeface="Times New Roman"/>
              <a:ea typeface="Times New Roman"/>
            </a:endParaRPr>
          </a:p>
          <a:p>
            <a:pPr lvl="0" indent="-342900" algn="just">
              <a:buFont typeface="+mj-lt"/>
              <a:buAutoNum type="arabicPeriod"/>
            </a:pPr>
            <a:r>
              <a:rPr lang="ru-RU" dirty="0">
                <a:latin typeface="Times New Roman"/>
                <a:ea typeface="Times New Roman"/>
              </a:rPr>
              <a:t>обеспечение информационного сопровождения реализации Проекта через публикации в СМИ, изготовление социальной рекламы, издание буклетов, памяток. </a:t>
            </a:r>
            <a:endParaRPr lang="ru-RU" sz="1600" dirty="0">
              <a:latin typeface="Times New Roman"/>
              <a:ea typeface="Times New Roman"/>
            </a:endParaRPr>
          </a:p>
          <a:p>
            <a:pPr lvl="0" indent="-342900" algn="just">
              <a:buFont typeface="+mj-lt"/>
              <a:buAutoNum type="arabicPeriod"/>
            </a:pPr>
            <a:r>
              <a:rPr lang="ru-RU" dirty="0">
                <a:latin typeface="Times New Roman"/>
                <a:ea typeface="Times New Roman"/>
              </a:rPr>
              <a:t>обобщение опыта и распространение инновационной социальной практики в регионе;</a:t>
            </a:r>
            <a:endParaRPr lang="ru-RU" sz="16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5124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Целевая группа: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323653"/>
            <a:ext cx="6777317" cy="1177356"/>
          </a:xfrm>
        </p:spPr>
        <p:txBody>
          <a:bodyPr>
            <a:normAutofit/>
          </a:bodyPr>
          <a:lstStyle/>
          <a:p>
            <a:r>
              <a:rPr lang="ru-RU" sz="2000" dirty="0"/>
              <a:t>Дети с инвалидностью, испытывающие трудности в социальной адаптации, в возрасте от 10 до 18 лет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3645024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2">
                    <a:lumMod val="50000"/>
                  </a:schemeClr>
                </a:solidFill>
              </a:rPr>
              <a:t>Территория реализации 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проекта:</a:t>
            </a: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9632" y="4365104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Проект реализуется на территории МО ГО «Сыктывкар»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0861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764704"/>
            <a:ext cx="7024744" cy="61387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</a:rPr>
              <a:t>Информационные компании:</a:t>
            </a:r>
            <a:endParaRPr lang="ru-RU"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556792"/>
            <a:ext cx="7488948" cy="4275837"/>
          </a:xfrm>
        </p:spPr>
        <p:txBody>
          <a:bodyPr/>
          <a:lstStyle/>
          <a:p>
            <a:r>
              <a:rPr lang="ru-RU" dirty="0"/>
              <a:t>3 агитационные встречи </a:t>
            </a:r>
            <a:r>
              <a:rPr lang="ru-RU" dirty="0" smtClean="0"/>
              <a:t>со              </a:t>
            </a:r>
            <a:r>
              <a:rPr lang="ru-RU" dirty="0"/>
              <a:t>студентами ВУЗов и </a:t>
            </a:r>
            <a:r>
              <a:rPr lang="ru-RU" dirty="0" err="1"/>
              <a:t>СУЗов</a:t>
            </a:r>
            <a:r>
              <a:rPr lang="ru-RU" dirty="0"/>
              <a:t> </a:t>
            </a:r>
            <a:r>
              <a:rPr lang="ru-RU" dirty="0" smtClean="0"/>
              <a:t>           г</a:t>
            </a:r>
            <a:r>
              <a:rPr lang="ru-RU" dirty="0"/>
              <a:t>. Сыктывкар;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раздача </a:t>
            </a:r>
            <a:r>
              <a:rPr lang="ru-RU" dirty="0"/>
              <a:t>буклетов, памяток, </a:t>
            </a:r>
            <a:r>
              <a:rPr lang="ru-RU" dirty="0" err="1"/>
              <a:t>флаеров</a:t>
            </a:r>
            <a:r>
              <a:rPr lang="ru-RU" dirty="0"/>
              <a:t> , объявлений на улицах города </a:t>
            </a:r>
            <a:r>
              <a:rPr lang="ru-RU" dirty="0" smtClean="0"/>
              <a:t>Сыктывкар</a:t>
            </a:r>
            <a:endParaRPr lang="ru-RU" dirty="0"/>
          </a:p>
        </p:txBody>
      </p:sp>
      <p:pic>
        <p:nvPicPr>
          <p:cNvPr id="2050" name="Picture 2" descr="E:\все по проекту\наставничество\наставничество\на сайт 1 этап\DSC0917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715" y="1652395"/>
            <a:ext cx="2096195" cy="139296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2320" y="4178237"/>
            <a:ext cx="2171733" cy="1628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673" y="4176732"/>
            <a:ext cx="2117982" cy="158848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218382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973912"/>
          </a:xfrm>
        </p:spPr>
        <p:txBody>
          <a:bodyPr/>
          <a:lstStyle/>
          <a:p>
            <a:r>
              <a:rPr lang="ru-RU" dirty="0" smtClean="0"/>
              <a:t>Школа волонтеров: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988840"/>
            <a:ext cx="6777317" cy="3843789"/>
          </a:xfrm>
        </p:spPr>
        <p:txBody>
          <a:bodyPr/>
          <a:lstStyle/>
          <a:p>
            <a:pPr marL="68580" indent="0">
              <a:buNone/>
            </a:pPr>
            <a:r>
              <a:rPr lang="ru-RU" sz="1600" dirty="0" smtClean="0"/>
              <a:t>Для 20 добровольцев прошла «</a:t>
            </a:r>
            <a:r>
              <a:rPr lang="ru-RU" sz="1600" dirty="0"/>
              <a:t>Ш</a:t>
            </a:r>
            <a:r>
              <a:rPr lang="ru-RU" sz="1600" dirty="0" smtClean="0"/>
              <a:t>кола волонтеров»</a:t>
            </a:r>
          </a:p>
          <a:p>
            <a:pPr marL="68580" indent="0">
              <a:buNone/>
            </a:pPr>
            <a:r>
              <a:rPr lang="ru-RU" sz="1600" dirty="0" smtClean="0"/>
              <a:t>В </a:t>
            </a:r>
            <a:r>
              <a:rPr lang="ru-RU" sz="1600" dirty="0"/>
              <a:t>процессе обучения молодые люди </a:t>
            </a:r>
            <a:r>
              <a:rPr lang="ru-RU" sz="1600" dirty="0" smtClean="0"/>
              <a:t>получили </a:t>
            </a:r>
            <a:r>
              <a:rPr lang="ru-RU" sz="1600" dirty="0"/>
              <a:t>навыки и знания, необходимые для участия в волонтёрской деятельности, в том числе те, которые помогут выстраивать отношения с детьми с инвалидностью.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842792"/>
            <a:ext cx="2592288" cy="19442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074" name="Picture 2" descr="E:\x4hvIO6Wn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861048"/>
            <a:ext cx="2543606" cy="19077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1576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908720"/>
            <a:ext cx="7024744" cy="6138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Наши планы по проекту: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132856"/>
            <a:ext cx="6777317" cy="3744416"/>
          </a:xfrm>
        </p:spPr>
        <p:txBody>
          <a:bodyPr>
            <a:normAutofit/>
          </a:bodyPr>
          <a:lstStyle/>
          <a:p>
            <a:pPr lvl="0"/>
            <a:r>
              <a:rPr lang="ru-RU" sz="1900" dirty="0"/>
              <a:t>Формирование целевой группы и разработка индивидуальных планов работы с детьми </a:t>
            </a:r>
          </a:p>
          <a:p>
            <a:pPr lvl="0"/>
            <a:r>
              <a:rPr lang="ru-RU" sz="1900" dirty="0"/>
              <a:t>Формирование пар «наставник – ребенок»</a:t>
            </a:r>
          </a:p>
          <a:p>
            <a:pPr lvl="0"/>
            <a:r>
              <a:rPr lang="ru-RU" sz="1900" dirty="0"/>
              <a:t>Организация совместной деятельности наставника и ребенка</a:t>
            </a:r>
          </a:p>
          <a:p>
            <a:pPr lvl="0"/>
            <a:r>
              <a:rPr lang="ru-RU" sz="1900" dirty="0"/>
              <a:t>Сопровождение сформированных пар куратором»</a:t>
            </a:r>
          </a:p>
          <a:p>
            <a:pPr lvl="0"/>
            <a:r>
              <a:rPr lang="ru-RU" sz="1900" dirty="0"/>
              <a:t>Проведение культурно – досуговых и спортивно-оздоровительных мероприятий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4191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3968" y="5517232"/>
            <a:ext cx="4320596" cy="673300"/>
          </a:xfrm>
        </p:spPr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Спасибо за внимание!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9535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27</TotalTime>
  <Words>223</Words>
  <Application>Microsoft Office PowerPoint</Application>
  <PresentationFormat>Экран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Остин</vt:lpstr>
      <vt:lpstr>Вместе  к успеху</vt:lpstr>
      <vt:lpstr>Цель проекта:</vt:lpstr>
      <vt:lpstr>Задачи проекта:</vt:lpstr>
      <vt:lpstr>Целевая группа:</vt:lpstr>
      <vt:lpstr>Информационные компании:</vt:lpstr>
      <vt:lpstr>Школа волонтеров:</vt:lpstr>
      <vt:lpstr>Наши планы по проекту: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Вместе  к успеху</dc:title>
  <dc:creator>Методист-3</dc:creator>
  <cp:lastModifiedBy>3 Mtdst</cp:lastModifiedBy>
  <cp:revision>5</cp:revision>
  <dcterms:created xsi:type="dcterms:W3CDTF">2018-06-28T09:44:43Z</dcterms:created>
  <dcterms:modified xsi:type="dcterms:W3CDTF">2018-06-28T10:22:48Z</dcterms:modified>
</cp:coreProperties>
</file>