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0" r:id="rId3"/>
    <p:sldId id="283" r:id="rId4"/>
    <p:sldId id="285" r:id="rId5"/>
    <p:sldId id="282" r:id="rId6"/>
    <p:sldId id="330" r:id="rId7"/>
    <p:sldId id="284" r:id="rId8"/>
    <p:sldId id="288" r:id="rId9"/>
    <p:sldId id="294" r:id="rId10"/>
    <p:sldId id="295" r:id="rId11"/>
    <p:sldId id="296" r:id="rId12"/>
    <p:sldId id="297" r:id="rId13"/>
    <p:sldId id="293" r:id="rId14"/>
    <p:sldId id="300" r:id="rId15"/>
    <p:sldId id="337" r:id="rId16"/>
    <p:sldId id="338" r:id="rId17"/>
    <p:sldId id="333" r:id="rId18"/>
    <p:sldId id="335" r:id="rId19"/>
    <p:sldId id="336" r:id="rId20"/>
    <p:sldId id="334" r:id="rId21"/>
    <p:sldId id="331" r:id="rId22"/>
    <p:sldId id="332" r:id="rId23"/>
    <p:sldId id="299" r:id="rId24"/>
    <p:sldId id="301" r:id="rId25"/>
    <p:sldId id="305" r:id="rId26"/>
    <p:sldId id="322" r:id="rId27"/>
    <p:sldId id="324" r:id="rId28"/>
    <p:sldId id="325" r:id="rId29"/>
    <p:sldId id="326" r:id="rId30"/>
    <p:sldId id="323" r:id="rId31"/>
    <p:sldId id="329" r:id="rId32"/>
    <p:sldId id="306" r:id="rId33"/>
    <p:sldId id="311" r:id="rId34"/>
    <p:sldId id="314" r:id="rId35"/>
    <p:sldId id="315" r:id="rId36"/>
    <p:sldId id="319" r:id="rId37"/>
    <p:sldId id="320" r:id="rId38"/>
    <p:sldId id="327" r:id="rId39"/>
    <p:sldId id="318" r:id="rId40"/>
    <p:sldId id="316" r:id="rId41"/>
    <p:sldId id="328" r:id="rId42"/>
    <p:sldId id="307" r:id="rId43"/>
    <p:sldId id="308" r:id="rId44"/>
    <p:sldId id="309" r:id="rId45"/>
    <p:sldId id="310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2580" y="-7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g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g"/><Relationship Id="rId4" Type="http://schemas.openxmlformats.org/officeDocument/2006/relationships/image" Target="../media/image6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jpg"/><Relationship Id="rId4" Type="http://schemas.openxmlformats.org/officeDocument/2006/relationships/image" Target="../media/image8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jpg"/><Relationship Id="rId4" Type="http://schemas.openxmlformats.org/officeDocument/2006/relationships/image" Target="../media/image91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9612" y="488887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Garamond" pitchFamily="18" charset="0"/>
              </a:rPr>
              <a:t>Муниципальное бюджетное учреждение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Garamond" pitchFamily="18" charset="0"/>
              </a:rPr>
              <a:t>дополнительного </a:t>
            </a:r>
            <a:r>
              <a:rPr lang="ru-RU" sz="2000" b="1" dirty="0">
                <a:solidFill>
                  <a:prstClr val="black"/>
                </a:solidFill>
                <a:latin typeface="Garamond" pitchFamily="18" charset="0"/>
              </a:rPr>
              <a:t>образования</a:t>
            </a:r>
          </a:p>
          <a:p>
            <a:pPr algn="ctr"/>
            <a:r>
              <a:rPr lang="ru-RU" sz="2000" b="1" dirty="0">
                <a:solidFill>
                  <a:prstClr val="black"/>
                </a:solidFill>
                <a:latin typeface="Garamond" pitchFamily="18" charset="0"/>
              </a:rPr>
              <a:t>«Детско-юношеский центр»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3382" y="1628800"/>
            <a:ext cx="842493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6600" dirty="0" smtClean="0">
                <a:latin typeface="Monotype Corsiva"/>
                <a:ea typeface="Times New Roman"/>
                <a:cs typeface="Times New Roman"/>
              </a:rPr>
              <a:t>Волонтёрское объединение </a:t>
            </a:r>
            <a:endParaRPr lang="ru-RU" sz="6600" dirty="0">
              <a:latin typeface="Monotype Corsiva"/>
              <a:ea typeface="Times New Roman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6600" dirty="0" smtClean="0">
                <a:latin typeface="Monotype Corsiva"/>
                <a:ea typeface="Times New Roman"/>
                <a:cs typeface="Times New Roman"/>
              </a:rPr>
              <a:t>«Поколение»</a:t>
            </a:r>
          </a:p>
          <a:p>
            <a:pPr algn="ctr">
              <a:spcAft>
                <a:spcPts val="0"/>
              </a:spcAft>
            </a:pPr>
            <a:endParaRPr lang="ru-RU" sz="2000" b="1" dirty="0" smtClean="0">
              <a:latin typeface="Garamond" pitchFamily="18" charset="0"/>
              <a:ea typeface="Times New Roman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 smtClean="0">
                <a:latin typeface="Garamond" pitchFamily="18" charset="0"/>
                <a:ea typeface="Times New Roman"/>
                <a:cs typeface="Times New Roman"/>
              </a:rPr>
              <a:t>Магадан, 2019 г.</a:t>
            </a:r>
            <a:endParaRPr lang="ru-RU" sz="1050" b="1" dirty="0">
              <a:latin typeface="Garamond" pitchFamily="18" charset="0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7110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6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18913" y="153978"/>
            <a:ext cx="69247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2015 года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волонтерское объединение «Чайка». С 2018 переименовано в волонтерское объединение «Поколение» Детско-юношеского центра.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Насчитывает 48 человек из числа подростков и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молодежи 12-19 лет.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реализация собственных проектов;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проведение социальных акций;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оказание помощи в проведении   мероприятий разного уровня.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\\metodist3\Обмен\Андрею\фото чайки отобранные за год\246109048_2254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87" y="2996952"/>
            <a:ext cx="4032449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\\metodist3\Обмен\Андрею\фото чайки отобранные за год\20190501_1201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996952"/>
            <a:ext cx="4105200" cy="307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66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64" y="476672"/>
            <a:ext cx="705678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СОБЫТИЙНОЕ ВОЛОНТЕРСТВО (2018 год):</a:t>
            </a:r>
          </a:p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областных мероприятий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областной фестиваль семейных театров – февраль,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отчетный концерт  областного фестиваля «Золотые россыпи Колымы» - март,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областной фестиваль «Золотое сердце России»  - июль,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областной ретро-фестиваль «Серебряные воспоминания»  - август,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областной фестиваль общественных инициатив «Территория открытий» - сентябрь.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городских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городской форум «Вектор развития Магадан 2020. Стратегия роста» - февраль,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городской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этнофестиваль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Дзялбу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март,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городской праздник «Вербное созвучие» - апрель,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Всероссийская акция «Тотальный диктант» - апрель,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городская акция «Солдатская каша» - май,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городской праздник «Фестиваль детства» - июнь,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городской смотр-конкурс «Карапуз» -  июнь,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интерактивная программа «Краски лета», посвященная Дню любви, семьи и верности - июль,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городской фестиваль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Куваевский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костер» - август,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городской праздник, посвященный Дню Флага РФ – август,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городской праздник «Многодетный Магадан» - август,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городской праздник, посвященный 100-летию ВЛКСМ – октябрь,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городской фестиваль национальных культур «Многоликая Россия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- октябрь.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10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7704" y="382012"/>
            <a:ext cx="60490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помощи событийного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волонтёрства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объединения «Поколение»: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образовательных, игровых площадок;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вынос оборудования,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микрофонов, призов и т.п.;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раздача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угощения жителям;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танцевальных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флешмобах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раздача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тематических информационных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буклетов; памятных символов  и др.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\\metodist3\Обмен\Андрею\фото чайки отобранные за год\IMG_20190522_0404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54" y="3618175"/>
            <a:ext cx="3568100" cy="265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metodist3\Обмен\Андрею\фото чайки отобранные за год\IMG_20190522_0401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556" y="3059667"/>
            <a:ext cx="5310708" cy="384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77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93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0402" y="332656"/>
            <a:ext cx="7477624" cy="59323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РЕГУЛЯРНЫЕ ПОЛУЧАТЕЛИ УСЛУГ 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СОБЫТИЙНЫХ  ДОБРОВОЛЬЦЕВ ОБЪЕДИНЕНИЯ: </a:t>
            </a:r>
          </a:p>
          <a:p>
            <a:pPr algn="ctr">
              <a:lnSpc>
                <a:spcPct val="150000"/>
              </a:lnSpc>
            </a:pPr>
            <a:endParaRPr lang="ru-RU" sz="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по делам молодежи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связям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общественностью мэрии города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Магадана;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юношеская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Магаданский областной Центр-СПИД;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Магаданская городская библиотека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Областное учреждение «Молодежный центр»;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Социально-реабилитационный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Магаданское отделение Союза пенсионеров России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Городской парк;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инвалидов;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Магаданский областной детский дом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п.Ола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мэрии города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Магадана;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танцев «Незабудки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10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93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63688" y="332656"/>
            <a:ext cx="7200800" cy="2115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ВОЛОНТЕРСТВО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ОБЪЕДИНЕНИЯ «ПОКОЛЕНИЕ»: </a:t>
            </a:r>
          </a:p>
          <a:p>
            <a:pPr algn="ctr">
              <a:lnSpc>
                <a:spcPct val="150000"/>
              </a:lnSpc>
            </a:pPr>
            <a:endParaRPr lang="ru-RU" sz="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проведение благотворительных акций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    						учреждениях города;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реализация  социальных проектов добровольцев.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238" y="2636912"/>
            <a:ext cx="4224469" cy="31683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28235"/>
            <a:ext cx="4678138" cy="398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50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0495" y="260648"/>
            <a:ext cx="6773842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ПАРТНЁРЫ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ВОЛОНТЁРСКОГО ОБЪЕДИНЕНИЯ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Магадан Дальневосточного ГУ Банка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(проведение финансовых игр на базе  загородных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оздоровительных лагерей);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Магаданский областной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СПИД-центр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(проведение совместных акций по профилактике ВИЧ);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«МТС»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(проведение совместных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оциальных акций).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Магаданская областная юношеская библиотека </a:t>
            </a:r>
          </a:p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социального проекта «Мы – добровольцы!»).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\\metodist3\Обмен\Андрею\фото чайки отобранные за год\Screenshot_20190305-083816_Instagr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881550"/>
            <a:ext cx="3615118" cy="28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884874"/>
            <a:ext cx="2872664" cy="288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10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5616" y="188641"/>
            <a:ext cx="792088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волонтерского объединения «Поколение»: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добровольцев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награждены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благодарственными письмами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мэрии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Магадана за активную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добровольческую деятельность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\\metodist3\Обмен\Андрею\фото чайки отобранные за год\OCT_93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928" y="2738760"/>
            <a:ext cx="5979157" cy="39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0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91680" y="260649"/>
            <a:ext cx="6768752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волонтерского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объединения «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pPr algn="ctr"/>
            <a:endParaRPr lang="ru-RU" sz="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награждены благодарностью департамента внутренней информации аппарата губернатора за развитие добровольческого движения на территории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Магаданской области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\\metodist3\Обмен\Андрею\фото чайки отобранные за год\vo_pokolenie_8___Bpo8hOGA5G2___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86"/>
          <a:stretch/>
        </p:blipFill>
        <p:spPr bwMode="auto">
          <a:xfrm>
            <a:off x="1763688" y="3239552"/>
            <a:ext cx="5904656" cy="36184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782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19672" y="309909"/>
            <a:ext cx="684076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волонтерского объединения «Поколение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добровольцев получили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сертификаты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волонтёра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Центробанка РФ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Picture 3" descr="\\metodist3\Обмен\Андрею\фото чайки отобранные за год\Screenshot_20190305-084008_Instagr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914" y="2917365"/>
            <a:ext cx="5183966" cy="281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652" y="2741344"/>
            <a:ext cx="3792120" cy="310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4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23729" y="260649"/>
            <a:ext cx="60486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Волонтерское объединение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Поколение»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добровольческих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Магадана в 2018 году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\\metodist3\Обмен\Андрею\фото чайки отобранные за год\Screenshot_20190305-083440_Instagram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7" r="-1053"/>
          <a:stretch/>
        </p:blipFill>
        <p:spPr bwMode="auto">
          <a:xfrm>
            <a:off x="1115616" y="2132856"/>
            <a:ext cx="6048672" cy="45811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5311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1672" y="332656"/>
            <a:ext cx="6714704" cy="724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волонтерского объединения «Поколение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добровольцев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обладатели премии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губернатора Магаданской области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успехи в общественной деятельности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5" name="Picture 5" descr="\\metodist3\Обмен\Андрею\фото чайки отобранные за год\20181205_1952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740" y="2254530"/>
            <a:ext cx="3314313" cy="4419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\\metodist3\Обмен\Андрею\фото чайки отобранные за год\vo_pokolenie_2___Bcwb4jmFosT___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5" r="19027"/>
          <a:stretch/>
        </p:blipFill>
        <p:spPr bwMode="auto">
          <a:xfrm>
            <a:off x="683568" y="2276872"/>
            <a:ext cx="3365500" cy="43967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4401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392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69444" y="1477691"/>
            <a:ext cx="54006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Никитин А.В.,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руководитель волонтёрского объединения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«Поколение»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Детско-юношеского центра</a:t>
            </a:r>
          </a:p>
          <a:p>
            <a:endParaRPr lang="ru-RU" sz="1000" b="1" dirty="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 smtClean="0">
                <a:latin typeface="Times New Roman" pitchFamily="18" charset="0"/>
                <a:cs typeface="Times New Roman" panose="02020603050405020304" pitchFamily="18" charset="0"/>
              </a:rPr>
              <a:t>создание условий для  формирования позитивных установок занятиями волонтерской   деятельностью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личностного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          развития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подростков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молодежи.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направлен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участников мероприятий,  развитие их качеств личности,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ими  мини-проектов досуговых мероприятий с детьми,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помощи в организации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мероприятий различного уровня.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		           подростки 12-16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Период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проекта: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июнь-октябрь 2018 года.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464216" y="341795"/>
            <a:ext cx="63458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ПРОЕКТ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«Мы – добровольцы!»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(субсидия Правительства Магаданской области)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468" y="3981825"/>
            <a:ext cx="1892826" cy="25237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652" y="1628800"/>
            <a:ext cx="3589560" cy="2238039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4" t="1722" r="24006"/>
          <a:stretch/>
        </p:blipFill>
        <p:spPr bwMode="auto">
          <a:xfrm>
            <a:off x="1855322" y="4023904"/>
            <a:ext cx="1714122" cy="24396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0677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188640"/>
            <a:ext cx="7848872" cy="657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ПРОЕКТА:</a:t>
            </a:r>
          </a:p>
          <a:p>
            <a:pPr algn="ctr"/>
            <a:endParaRPr lang="ru-RU" sz="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35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и подростков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проекте.</a:t>
            </a:r>
          </a:p>
          <a:p>
            <a:pPr marL="355600" indent="-3556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были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на развитие качеств личности (дискуссия по добровольчеству, мастер-классы по основам публичного выступления,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проектированию,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 на развитие коммуникации);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Участниками реализованы 4 мини-проекта досуговых мероприятий для детей: квест-игры, развлекательные программы.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Добровольцами оказана помощь в организации и проведении 10 городских и областных мероприятий;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Закуплена форма добровольцев.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32 активных волонтера получили благодарность Правительства Магаданской области за развитие добровольческого движения.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24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640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257817"/>
            <a:ext cx="6345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«Мы – добровольцы!»: обучение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14" y="1196268"/>
            <a:ext cx="4073848" cy="227456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864" y="1088814"/>
            <a:ext cx="2896372" cy="28963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566" y="4084290"/>
            <a:ext cx="3573016" cy="264006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697337"/>
            <a:ext cx="4036020" cy="302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0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606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257817"/>
            <a:ext cx="63458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«Мы – добровольцы!»: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реализация мини-проектов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3548"/>
            <a:ext cx="4860032" cy="36450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762" y="1458146"/>
            <a:ext cx="3735481" cy="28349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078" y="4369904"/>
            <a:ext cx="3735481" cy="246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3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392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1172792"/>
            <a:ext cx="731966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00" b="1" dirty="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anose="02020603050405020304" pitchFamily="18" charset="0"/>
              </a:rPr>
              <a:t>Проект направлен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профилактику ВИЧ, пропаганду ЗОЖ, развития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личностных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качеств молодежи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овладение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детьми технологией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молодежь 14-18 лет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</a:p>
          <a:p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проекта: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ноябрь-декабрь 2018 года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4216" y="341795"/>
            <a:ext cx="6345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ПРОЕКТ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«ШУМ: Школа умной молодежи»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004" y="1772816"/>
            <a:ext cx="3280072" cy="464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36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392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64216" y="341795"/>
            <a:ext cx="6345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«ШУМ: Школа умной молодежи»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3"/>
          <a:srcRect l="4152" t="14127" r="50339" b="5988"/>
          <a:stretch/>
        </p:blipFill>
        <p:spPr bwMode="auto">
          <a:xfrm>
            <a:off x="1403648" y="1189312"/>
            <a:ext cx="6686348" cy="55172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7712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640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257817"/>
            <a:ext cx="6345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С ОБУЧЕНИЯ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«ШУМ: Школа умной молодежи»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65" y="1128019"/>
            <a:ext cx="3649702" cy="27372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60" y="1172792"/>
            <a:ext cx="3590004" cy="26925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36" y="4005064"/>
            <a:ext cx="3513031" cy="26347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598" y="4009627"/>
            <a:ext cx="3582082" cy="268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57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188640"/>
            <a:ext cx="784887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ПРОЕКТА:</a:t>
            </a:r>
          </a:p>
          <a:p>
            <a:pPr algn="ctr"/>
            <a:endParaRPr lang="ru-RU" sz="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   </a:t>
            </a:r>
            <a:r>
              <a:rPr lang="ru-RU" sz="2000" dirty="0" smtClean="0">
                <a:latin typeface="Times New Roman" pitchFamily="18" charset="0"/>
                <a:cs typeface="Times New Roman" panose="02020603050405020304" pitchFamily="18" charset="0"/>
              </a:rPr>
              <a:t>15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числа молодежи прошли обучающий семинар в рамках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проекта;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мероприятий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профилактике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ВИЧ/СПИДа,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гаджетозависимости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влиянию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вредных привычек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здоровому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питанию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спорту были проведены в общеобразовательных учреждениях города участниками проекта;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 общеобразовательных учреждения приняли участие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проекте. Количество учащихся – 105 чел.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0077"/>
            <a:ext cx="3347864" cy="25108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388" y="3212976"/>
            <a:ext cx="3275856" cy="24568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31" y="4005064"/>
            <a:ext cx="3048338" cy="228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1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476672"/>
            <a:ext cx="576064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ПРОЕКТ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«Как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управлять временем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 err="1">
                <a:latin typeface="Times New Roman" panose="02020603050405020304" pitchFamily="18" charset="0"/>
                <a:cs typeface="Times New Roman" pitchFamily="18" charset="0"/>
              </a:rPr>
              <a:t>Назарчук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О.Н.,</a:t>
            </a:r>
          </a:p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член волонтёрского объединения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«Поколение» Детско-юношеского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центра.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Способствование эффективному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распределению времени подростков - участников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проекта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проведении тематических бесед  по оптимальному распределению своего личного времени.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старших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14-17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количестве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менее  130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проекта: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март-апрель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года.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8840"/>
            <a:ext cx="2823825" cy="3240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179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188640"/>
            <a:ext cx="871296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ПРОЕКТА: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130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– учащихся 9-11 классов общеобразовательных учреждений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приняли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тематических беседах.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5 бесед на тему важности оптимального распределения своего времени проведены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проекта.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общеобразовательных учебных заведений были задействованы в реализации проекта. </a:t>
            </a:r>
          </a:p>
          <a:p>
            <a:pPr marL="457200" indent="-457200" algn="ctr">
              <a:lnSpc>
                <a:spcPts val="288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 участников отметили, что осознали ценность времени, смогут грамотней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распределять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41" r="-54" b="14770"/>
          <a:stretch/>
        </p:blipFill>
        <p:spPr bwMode="auto">
          <a:xfrm>
            <a:off x="3343275" y="4001060"/>
            <a:ext cx="2305050" cy="27330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3864" r="1852" b="41136"/>
          <a:stretch/>
        </p:blipFill>
        <p:spPr bwMode="auto">
          <a:xfrm>
            <a:off x="5496992" y="4008328"/>
            <a:ext cx="3647008" cy="27330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0020" r="-161" b="34990"/>
          <a:stretch/>
        </p:blipFill>
        <p:spPr bwMode="auto">
          <a:xfrm>
            <a:off x="-10244" y="4008328"/>
            <a:ext cx="3248744" cy="27330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0990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680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20" t="7119" r="8927" b="20169"/>
          <a:stretch/>
        </p:blipFill>
        <p:spPr>
          <a:xfrm>
            <a:off x="11460" y="1412776"/>
            <a:ext cx="3391869" cy="458749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TextBox 1"/>
          <p:cNvSpPr txBox="1"/>
          <p:nvPr/>
        </p:nvSpPr>
        <p:spPr>
          <a:xfrm>
            <a:off x="2771800" y="332656"/>
            <a:ext cx="580948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ПРОЕКТ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«Благотворительная акция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«Добро»</a:t>
            </a: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Ревенко М.Н</a:t>
            </a:r>
            <a:r>
              <a:rPr lang="ru-RU" sz="2000" b="1" dirty="0">
                <a:latin typeface="Times New Roman" panose="02020603050405020304" pitchFamily="18" charset="0"/>
                <a:cs typeface="Times New Roman" pitchFamily="18" charset="0"/>
              </a:rPr>
              <a:t>.,</a:t>
            </a:r>
          </a:p>
          <a:p>
            <a:pPr algn="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волонтёрское объединение </a:t>
            </a:r>
          </a:p>
          <a:p>
            <a:pPr algn="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«Поколение» Детско-юношеского центра</a:t>
            </a:r>
          </a:p>
          <a:p>
            <a:pPr algn="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проекта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воспитанники Магаданского областного детского дома 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п.Ола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количестве 100 человек</a:t>
            </a:r>
          </a:p>
          <a:p>
            <a:pPr algn="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кта:  создание условий для развития личности детей  и подростков</a:t>
            </a:r>
          </a:p>
          <a:p>
            <a:pPr algn="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реализации проекта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апрель-май 201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24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404664"/>
            <a:ext cx="885698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ПРОЕКТА: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 человек - воспитанников Магаданского областного детского дома -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акции.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Привлечены 2 партнера акции - компания «МТС» и Отделение Магадан Дальневосточного Банка РФ. 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развивающих площадок  на взаимодействие, развитие финансовой грамотности,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информационной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безопасности, стрессоустойчивости и публичному выступлению были проведены в рамках проекта. 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374981"/>
            <a:ext cx="2400745" cy="239061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299784"/>
            <a:ext cx="2455320" cy="24658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299784"/>
            <a:ext cx="2458976" cy="240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31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800" y="-21704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78996" y="260648"/>
            <a:ext cx="42549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Награды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волонтерского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объединения «Поколение»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800" y="1556792"/>
            <a:ext cx="3238654" cy="45811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70" y="1607716"/>
            <a:ext cx="3156200" cy="44644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8" t="19238" r="47978" b="10145"/>
          <a:stretch/>
        </p:blipFill>
        <p:spPr>
          <a:xfrm>
            <a:off x="5996652" y="1535460"/>
            <a:ext cx="3121948" cy="460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32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800" y="-21704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78996" y="260648"/>
            <a:ext cx="42549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Награды волонтерского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объединения «Поколение»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3" t="19136" r="47084" b="9012"/>
          <a:stretch/>
        </p:blipFill>
        <p:spPr>
          <a:xfrm>
            <a:off x="2710314" y="1539528"/>
            <a:ext cx="3182734" cy="45400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2" t="13601" r="45000" b="8025"/>
          <a:stretch/>
        </p:blipFill>
        <p:spPr>
          <a:xfrm>
            <a:off x="-198234" y="1521892"/>
            <a:ext cx="2882900" cy="45577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4" t="18642" r="47917" b="9259"/>
          <a:stretch/>
        </p:blipFill>
        <p:spPr>
          <a:xfrm>
            <a:off x="6044129" y="1548346"/>
            <a:ext cx="3054627" cy="450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87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800" y="-21704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78996" y="260648"/>
            <a:ext cx="42549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Награды волонтерского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объединения «Поколение»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7" t="23136" r="38147" b="17026"/>
          <a:stretch/>
        </p:blipFill>
        <p:spPr>
          <a:xfrm>
            <a:off x="-177800" y="1340768"/>
            <a:ext cx="6172200" cy="44196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420" y="1385883"/>
            <a:ext cx="3097764" cy="437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6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800" y="-21704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78996" y="260648"/>
            <a:ext cx="42549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Награды волонтерского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объединения «Поколение»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7" t="19877" r="47084" b="9506"/>
          <a:stretch/>
        </p:blipFill>
        <p:spPr>
          <a:xfrm>
            <a:off x="-177800" y="1412776"/>
            <a:ext cx="3011138" cy="44464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1" t="14444" r="44861" b="4815"/>
          <a:stretch/>
        </p:blipFill>
        <p:spPr>
          <a:xfrm>
            <a:off x="2833338" y="1349870"/>
            <a:ext cx="3130980" cy="45102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7" t="20124" r="46806" b="9259"/>
          <a:stretch/>
        </p:blipFill>
        <p:spPr>
          <a:xfrm>
            <a:off x="5964318" y="1124743"/>
            <a:ext cx="3239894" cy="473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76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731" y="-21704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78996" y="260648"/>
            <a:ext cx="42549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Награды волонтерского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объединения «Поколение»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392" y="1419687"/>
            <a:ext cx="3045718" cy="443440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3" t="18642" r="47084" b="10247"/>
          <a:stretch/>
        </p:blipFill>
        <p:spPr>
          <a:xfrm>
            <a:off x="6084167" y="1419686"/>
            <a:ext cx="3059833" cy="431976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3" t="18889" r="47361" b="9753"/>
          <a:stretch/>
        </p:blipFill>
        <p:spPr>
          <a:xfrm>
            <a:off x="-167007" y="1419686"/>
            <a:ext cx="3099482" cy="443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6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800" y="-21704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07704" y="246212"/>
            <a:ext cx="63500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Личные награды членов волонтерского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объединения «Поколение»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454" y="1191439"/>
            <a:ext cx="3332706" cy="50118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9607"/>
            <a:ext cx="2843808" cy="50556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179607"/>
            <a:ext cx="3000497" cy="499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4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800" y="-21704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07704" y="246212"/>
            <a:ext cx="63500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Личные награды членов волонтерского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объединения «Поколение»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454830"/>
            <a:ext cx="3672408" cy="48965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800" y="1454829"/>
            <a:ext cx="3419872" cy="4969837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 rotWithShape="1">
          <a:blip r:embed="rId5"/>
          <a:srcRect l="34366" t="8493" r="33888" b="9863"/>
          <a:stretch/>
        </p:blipFill>
        <p:spPr bwMode="auto">
          <a:xfrm>
            <a:off x="6372200" y="1454829"/>
            <a:ext cx="2866404" cy="48434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5675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36" y="-17388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62258" y="404490"/>
            <a:ext cx="6579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Проведение социальных акций совместно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Магаданским центром-СПИД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4" y="1561942"/>
            <a:ext cx="4860032" cy="51044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873" y="1358597"/>
            <a:ext cx="3783541" cy="2837656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08"/>
          <a:stretch/>
        </p:blipFill>
        <p:spPr bwMode="auto">
          <a:xfrm>
            <a:off x="5558130" y="3889557"/>
            <a:ext cx="3044825" cy="27768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0248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36" y="-17388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84455" y="287070"/>
            <a:ext cx="51764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Оказание помощи в проведении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городских мероприятий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63" y="1241177"/>
            <a:ext cx="3131840" cy="41757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518" y="1241177"/>
            <a:ext cx="5569040" cy="41767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3568" y="5774094"/>
            <a:ext cx="2497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Городской фестиваль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«Многоликая Россия»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33788" y="5820824"/>
            <a:ext cx="4588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Городской праздник «Фестиваль детства»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6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36" y="-17388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84455" y="287070"/>
            <a:ext cx="51764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Оказание помощи в проведении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городских мероприятий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8" y="5774094"/>
            <a:ext cx="4078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Городская акция «Солдатская каша»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56176" y="5820824"/>
            <a:ext cx="2466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Городская акция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«Георгиевская лента»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364903"/>
            <a:ext cx="3003798" cy="40050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5" r="5127"/>
          <a:stretch/>
        </p:blipFill>
        <p:spPr>
          <a:xfrm>
            <a:off x="120302" y="1364903"/>
            <a:ext cx="5690990" cy="409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48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36" y="-17388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3768" y="548680"/>
            <a:ext cx="51764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Оказание помощи в проведении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городских мероприятий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528" y="5774094"/>
            <a:ext cx="4032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Городской форум «Вектор 2020»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38988" y="5774094"/>
            <a:ext cx="4505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Городской праздник «Краски Магадана»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28" y="1998627"/>
            <a:ext cx="4536315" cy="33560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38988" y="1998627"/>
            <a:ext cx="4505012" cy="337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36" y="-17388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3782" y="334382"/>
            <a:ext cx="60486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Оказание помощи в проведении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Всероссийской акции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«Тотальный диктант»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212" y="2739504"/>
            <a:ext cx="4896544" cy="36724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608" y="2060848"/>
            <a:ext cx="4359605" cy="326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3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36" y="-17388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55939" y="334382"/>
            <a:ext cx="443217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Оказание помощи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проведении мероприятий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336" y="1710671"/>
            <a:ext cx="4582207" cy="34366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5373216"/>
            <a:ext cx="24974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Городской фестиваль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«Арт-газон»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220071" y="5445224"/>
            <a:ext cx="32752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Областной ретро-фестиваль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«Серебряные воспоминания»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473" y="1693284"/>
            <a:ext cx="4545527" cy="343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6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36" y="-17388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33436" y="334382"/>
            <a:ext cx="507716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Проведение социальной акции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Магаданском Доме инвалидов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3543858" cy="47251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957" y="1772816"/>
            <a:ext cx="5532107" cy="414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11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36" y="-17388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81776" y="334382"/>
            <a:ext cx="578049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Проведение социальной акции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«Забота о Памяти»: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расчистка от снега Аллеи ветеранов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1" r="24101" b="15236"/>
          <a:stretch/>
        </p:blipFill>
        <p:spPr>
          <a:xfrm>
            <a:off x="4644008" y="2276872"/>
            <a:ext cx="4515632" cy="33123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0848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22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36" y="-17388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3768" y="548680"/>
            <a:ext cx="51764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Оказание помощи в проведении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областных мероприятий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0780" y="5632896"/>
            <a:ext cx="4032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Областной фестиваль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«Территория открытий»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85053" y="5661248"/>
            <a:ext cx="4505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Областной фестиваль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«Золотое сердце России»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964" y="1769293"/>
            <a:ext cx="4968247" cy="35319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961" y="1769293"/>
            <a:ext cx="4026270" cy="358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14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86" y="-17389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99792" y="260648"/>
            <a:ext cx="517648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Оказание помощи в проведении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перехода Магаданской области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цифровое вещание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102194" y="1682938"/>
            <a:ext cx="9234734" cy="4122326"/>
            <a:chOff x="401862" y="1286629"/>
            <a:chExt cx="9234734" cy="4122326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862" y="1286629"/>
              <a:ext cx="4714367" cy="349212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9052" y="2168595"/>
              <a:ext cx="4407544" cy="32403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97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36" y="-17388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12" y="3456806"/>
            <a:ext cx="6108171" cy="34358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799" y="1491414"/>
            <a:ext cx="3456384" cy="25922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23728" y="404663"/>
            <a:ext cx="64571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Презентация волонтерского объединения в загородных оздоровительных лагерях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4" b="25625"/>
          <a:stretch/>
        </p:blipFill>
        <p:spPr>
          <a:xfrm>
            <a:off x="971600" y="1453231"/>
            <a:ext cx="2880320" cy="266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4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36" y="-17388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1772816"/>
            <a:ext cx="4064601" cy="45599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72815"/>
            <a:ext cx="4064602" cy="45599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35696" y="260648"/>
            <a:ext cx="68009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Проведение благотворительной программы в загородном лагере для детей-сирот «Зеленый остров»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64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17388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3" r="16541"/>
          <a:stretch/>
        </p:blipFill>
        <p:spPr>
          <a:xfrm>
            <a:off x="5810076" y="1070615"/>
            <a:ext cx="2772120" cy="26353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1070615"/>
            <a:ext cx="4822811" cy="27441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53764" y="116632"/>
            <a:ext cx="5571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Проведение мастер-класса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настольных игр для ветеранов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975" y="3893730"/>
            <a:ext cx="649605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17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36" y="-17388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835696" y="332655"/>
            <a:ext cx="66561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благотворительных программ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детских социальных учреждениях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" y="1916832"/>
            <a:ext cx="5088565" cy="38164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838" y="1443112"/>
            <a:ext cx="3797154" cy="506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8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884</TotalTime>
  <Words>1284</Words>
  <Application>Microsoft Office PowerPoint</Application>
  <PresentationFormat>Экран (4:3)</PresentationFormat>
  <Paragraphs>264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</dc:creator>
  <cp:lastModifiedBy>Елена Васильевна</cp:lastModifiedBy>
  <cp:revision>87</cp:revision>
  <dcterms:created xsi:type="dcterms:W3CDTF">2018-08-01T12:46:07Z</dcterms:created>
  <dcterms:modified xsi:type="dcterms:W3CDTF">2019-06-15T08:59:31Z</dcterms:modified>
</cp:coreProperties>
</file>