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315" r:id="rId5"/>
    <p:sldId id="312" r:id="rId6"/>
    <p:sldId id="313" r:id="rId7"/>
    <p:sldId id="314" r:id="rId8"/>
    <p:sldId id="316" r:id="rId9"/>
    <p:sldId id="318" r:id="rId10"/>
    <p:sldId id="31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FE676-2141-456E-85C8-50F0A6854AF7}" type="datetimeFigureOut">
              <a:rPr lang="ru-RU" smtClean="0"/>
              <a:pPr/>
              <a:t>13.06.2019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13D1F-C842-4629-97C0-12399EBE35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sites.google.com/site/multfilmsam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23" y="260648"/>
            <a:ext cx="939653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          </a:t>
            </a:r>
            <a:r>
              <a:rPr lang="ru-RU" b="1" dirty="0" smtClean="0">
                <a:solidFill>
                  <a:srgbClr val="00B0F0"/>
                </a:solidFill>
              </a:rPr>
              <a:t>СОЗДАЕМ МУЛЬТФИЛЬМ САМИ</a:t>
            </a:r>
            <a:endParaRPr lang="ru-RU" sz="42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04864"/>
            <a:ext cx="6273855" cy="10801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b="1" dirty="0" smtClean="0">
                <a:solidFill>
                  <a:srgbClr val="FF6600"/>
                </a:solidFill>
              </a:rPr>
              <a:t>Шидловская Дарья</a:t>
            </a:r>
          </a:p>
          <a:p>
            <a:pPr algn="ctr"/>
            <a:r>
              <a:rPr lang="ru-RU" sz="3600" b="1" dirty="0" smtClean="0">
                <a:solidFill>
                  <a:srgbClr val="FF6600"/>
                </a:solidFill>
              </a:rPr>
              <a:t>(объединение «Мир в объективе»)</a:t>
            </a:r>
          </a:p>
        </p:txBody>
      </p:sp>
      <p:pic>
        <p:nvPicPr>
          <p:cNvPr id="4" name="Picture 2" descr="люди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1410"/>
            <a:ext cx="2217535" cy="286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3" descr="Безимени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99" y="1730879"/>
            <a:ext cx="2300660" cy="407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4" descr="рису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69725"/>
            <a:ext cx="1944216" cy="308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5" descr="дев стоит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1902420" cy="281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6866" y="548680"/>
            <a:ext cx="601216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Наш проект открыт для всех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     Все работы, созданные мною и другими участниками проекта, </a:t>
            </a:r>
            <a:r>
              <a:rPr lang="ru-RU" sz="2400" b="1" dirty="0" smtClean="0">
                <a:solidFill>
                  <a:srgbClr val="FF0000"/>
                </a:solidFill>
              </a:rPr>
              <a:t>доступны всем желающим  </a:t>
            </a:r>
            <a:r>
              <a:rPr lang="ru-RU" sz="2400" dirty="0" smtClean="0"/>
              <a:t>на нашем сайте </a:t>
            </a:r>
            <a:r>
              <a:rPr lang="ru-RU" sz="2400" u="sng" dirty="0">
                <a:hlinkClick r:id="rId2"/>
              </a:rPr>
              <a:t>https://sites.google.com/site/multfilmsami/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9" r="1232" b="5871"/>
          <a:stretch/>
        </p:blipFill>
        <p:spPr bwMode="auto">
          <a:xfrm>
            <a:off x="364457" y="2982436"/>
            <a:ext cx="8456015" cy="375893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52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7498080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Цель ПРОЕКТА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8322128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Цель проекта</a:t>
            </a:r>
            <a:r>
              <a:rPr lang="ru-RU" dirty="0" smtClean="0">
                <a:solidFill>
                  <a:srgbClr val="FF0000"/>
                </a:solidFill>
              </a:rPr>
              <a:t> – </a:t>
            </a:r>
            <a:r>
              <a:rPr lang="ru-RU" dirty="0" smtClean="0"/>
              <a:t> </a:t>
            </a:r>
            <a:r>
              <a:rPr lang="ru-RU" dirty="0"/>
              <a:t>воспитание подрастающего поколения (формирование базовых национальных ценностей) посредством авторских мультфильмов собственного производства.</a:t>
            </a:r>
          </a:p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роект </a:t>
            </a:r>
            <a:r>
              <a:rPr lang="ru-RU" dirty="0"/>
              <a:t>ориентирован на решение следующей </a:t>
            </a:r>
            <a:r>
              <a:rPr lang="ru-RU" b="1" dirty="0">
                <a:solidFill>
                  <a:srgbClr val="FF0000"/>
                </a:solidFill>
              </a:rPr>
              <a:t>проблемы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улучшение современного </a:t>
            </a:r>
            <a:r>
              <a:rPr lang="ru-RU" dirty="0" err="1"/>
              <a:t>медиаконтента</a:t>
            </a:r>
            <a:r>
              <a:rPr lang="ru-RU" dirty="0"/>
              <a:t> через пополнение информационного </a:t>
            </a:r>
            <a:r>
              <a:rPr lang="ru-RU" dirty="0" err="1"/>
              <a:t>медиапространства</a:t>
            </a:r>
            <a:r>
              <a:rPr lang="ru-RU" dirty="0"/>
              <a:t> ресурсами, имеющими воспитательный потенциал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Участники проекта делятся на </a:t>
            </a:r>
            <a:r>
              <a:rPr lang="ru-RU" b="1" dirty="0">
                <a:solidFill>
                  <a:srgbClr val="FF0000"/>
                </a:solidFill>
              </a:rPr>
              <a:t>две категории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разработчики </a:t>
            </a:r>
            <a:r>
              <a:rPr lang="ru-RU" dirty="0"/>
              <a:t>– создатели </a:t>
            </a:r>
            <a:r>
              <a:rPr lang="ru-RU" dirty="0" smtClean="0"/>
              <a:t>мультфильмов; </a:t>
            </a:r>
          </a:p>
          <a:p>
            <a:pPr marL="0" indent="0">
              <a:buNone/>
            </a:pPr>
            <a:r>
              <a:rPr lang="ru-RU" dirty="0" smtClean="0"/>
              <a:t>- потребители </a:t>
            </a:r>
            <a:r>
              <a:rPr lang="ru-RU" dirty="0"/>
              <a:t>– зрители.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565212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Категория «Разработчики»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В </a:t>
            </a:r>
            <a:r>
              <a:rPr lang="ru-RU" sz="2400" dirty="0"/>
              <a:t>этом году попробовать себя в роли мультипликаторов было предложено всем желающим из 5-9 </a:t>
            </a:r>
            <a:r>
              <a:rPr lang="ru-RU" sz="2400" dirty="0" smtClean="0"/>
              <a:t>классов ГБОУ СОШ «ОЦ» пос. Поляков, </a:t>
            </a:r>
            <a:r>
              <a:rPr lang="ru-RU" sz="2400" dirty="0"/>
              <a:t>принимая участие в работе объединения «Мир в объективе».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120" y="3164681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Во </a:t>
            </a:r>
            <a:r>
              <a:rPr lang="ru-RU" sz="2400" dirty="0"/>
              <a:t>время реализации проекта были созданы анимационные фильмы по различным направлениям:</a:t>
            </a:r>
          </a:p>
          <a:p>
            <a:r>
              <a:rPr lang="ru-RU" sz="2400" u="sng" dirty="0" smtClean="0">
                <a:solidFill>
                  <a:srgbClr val="FF0000"/>
                </a:solidFill>
              </a:rPr>
              <a:t>Гражданственность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u="sng" dirty="0" smtClean="0">
                <a:solidFill>
                  <a:srgbClr val="FF0000"/>
                </a:solidFill>
              </a:rPr>
              <a:t>Доброта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u="sng" dirty="0" smtClean="0">
                <a:solidFill>
                  <a:srgbClr val="FF0000"/>
                </a:solidFill>
              </a:rPr>
              <a:t>Безопасность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u="sng" dirty="0" smtClean="0">
                <a:solidFill>
                  <a:srgbClr val="FF0000"/>
                </a:solidFill>
              </a:rPr>
              <a:t>Спорт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u="sng" dirty="0" smtClean="0">
                <a:solidFill>
                  <a:srgbClr val="FF0000"/>
                </a:solidFill>
              </a:rPr>
              <a:t>Экология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u="sng" dirty="0" smtClean="0">
                <a:solidFill>
                  <a:srgbClr val="FF0000"/>
                </a:solidFill>
              </a:rPr>
              <a:t>История </a:t>
            </a:r>
            <a:r>
              <a:rPr lang="ru-RU" sz="2400" u="sng" dirty="0">
                <a:solidFill>
                  <a:srgbClr val="FF0000"/>
                </a:solidFill>
              </a:rPr>
              <a:t>и </a:t>
            </a:r>
            <a:r>
              <a:rPr lang="ru-RU" sz="2400" u="sng" dirty="0" smtClean="0">
                <a:solidFill>
                  <a:srgbClr val="FF0000"/>
                </a:solidFill>
              </a:rPr>
              <a:t>просвещение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5652120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Трудовые будни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074" name="Picture 2" descr="C:\Users\User\Desktop\девочка идет\Леночке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85921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евочка идет\Леночке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789040"/>
            <a:ext cx="3883118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девочка идет\Леночке\DSCN01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2337"/>
            <a:ext cx="4248472" cy="25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девочка идет\Леночке\DSCN01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7"/>
          <a:stretch/>
        </p:blipFill>
        <p:spPr bwMode="auto">
          <a:xfrm>
            <a:off x="430162" y="3789041"/>
            <a:ext cx="4285854" cy="28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0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6" t="37578" r="27529" b="23428"/>
          <a:stretch/>
        </p:blipFill>
        <p:spPr bwMode="auto">
          <a:xfrm>
            <a:off x="3221255" y="4005063"/>
            <a:ext cx="3222953" cy="26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22198"/>
            <a:ext cx="5652120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Наши работы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8" t="36508" r="26598" b="21591"/>
          <a:stretch/>
        </p:blipFill>
        <p:spPr bwMode="auto">
          <a:xfrm>
            <a:off x="3131840" y="1337628"/>
            <a:ext cx="3312368" cy="244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2" t="37103" r="26152" b="26894"/>
          <a:stretch/>
        </p:blipFill>
        <p:spPr bwMode="auto">
          <a:xfrm>
            <a:off x="26221" y="2406190"/>
            <a:ext cx="3346431" cy="218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5" t="39683" r="27157" b="19508"/>
          <a:stretch/>
        </p:blipFill>
        <p:spPr bwMode="auto">
          <a:xfrm rot="664830">
            <a:off x="221602" y="4437112"/>
            <a:ext cx="3045485" cy="232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3" t="42497" r="26263" b="19885"/>
          <a:stretch/>
        </p:blipFill>
        <p:spPr bwMode="auto">
          <a:xfrm rot="20955472">
            <a:off x="6286087" y="4662405"/>
            <a:ext cx="2651839" cy="19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4" t="39484" r="26710" b="20644"/>
          <a:stretch/>
        </p:blipFill>
        <p:spPr bwMode="auto">
          <a:xfrm>
            <a:off x="6098030" y="2892650"/>
            <a:ext cx="3027955" cy="19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2" t="38492" r="26152" b="21212"/>
          <a:stretch/>
        </p:blipFill>
        <p:spPr bwMode="auto">
          <a:xfrm rot="563033">
            <a:off x="6143475" y="883031"/>
            <a:ext cx="2972989" cy="197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3" t="20071" r="19793" b="23195"/>
          <a:stretch/>
        </p:blipFill>
        <p:spPr bwMode="auto">
          <a:xfrm rot="20798493">
            <a:off x="246240" y="345796"/>
            <a:ext cx="3261110" cy="228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34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332656"/>
            <a:ext cx="5652120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Категория «ЗРИТЕЛИ»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В категорию зрители были включены воспитанники детских садов, учащиеся 1-11 классов школы, а также родители и жители села.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120" y="2909328"/>
            <a:ext cx="82089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Для участников проекты были организованы различные мероприятия на основе созданных анимационных работ. Такие как…</a:t>
            </a:r>
          </a:p>
          <a:p>
            <a:r>
              <a:rPr lang="ru-RU" sz="2400" u="sng" dirty="0" err="1" smtClean="0">
                <a:solidFill>
                  <a:srgbClr val="FF0000"/>
                </a:solidFill>
              </a:rPr>
              <a:t>Квест</a:t>
            </a:r>
            <a:r>
              <a:rPr lang="ru-RU" sz="2400" u="sng" dirty="0" smtClean="0">
                <a:solidFill>
                  <a:srgbClr val="FF0000"/>
                </a:solidFill>
              </a:rPr>
              <a:t> «Настоящий клад»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u="sng" dirty="0" smtClean="0">
                <a:solidFill>
                  <a:srgbClr val="FF0000"/>
                </a:solidFill>
              </a:rPr>
              <a:t>Уроки доброты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u="sng" dirty="0" smtClean="0">
                <a:solidFill>
                  <a:srgbClr val="FF0000"/>
                </a:solidFill>
              </a:rPr>
              <a:t>Серия мероприятий «Безопасная дорога детства»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u="sng" dirty="0" smtClean="0">
                <a:solidFill>
                  <a:srgbClr val="FF0000"/>
                </a:solidFill>
              </a:rPr>
              <a:t>Весенняя неделя добра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u="sng" dirty="0" smtClean="0">
                <a:solidFill>
                  <a:srgbClr val="FF0000"/>
                </a:solidFill>
              </a:rPr>
              <a:t>Акция «Спорт – альтернатива пагубным привычкам»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u="sng" dirty="0" smtClean="0">
                <a:solidFill>
                  <a:srgbClr val="FF0000"/>
                </a:solidFill>
              </a:rPr>
              <a:t>Мастер – класс «Школа волшебства»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77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5652120" cy="12241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Наши мероприятия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9" t="3174" r="13881" b="6250"/>
          <a:stretch/>
        </p:blipFill>
        <p:spPr bwMode="auto">
          <a:xfrm>
            <a:off x="202463" y="1052736"/>
            <a:ext cx="3960440" cy="256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User\Desktop\девочка идет\Леночке\спорт альтернатив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45"/>
          <a:stretch/>
        </p:blipFill>
        <p:spPr bwMode="auto">
          <a:xfrm>
            <a:off x="179511" y="3783152"/>
            <a:ext cx="3983391" cy="288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евочка идет\Леночке\квест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8" r="4205"/>
          <a:stretch/>
        </p:blipFill>
        <p:spPr bwMode="auto">
          <a:xfrm>
            <a:off x="4932040" y="1052736"/>
            <a:ext cx="3735257" cy="249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девочка идет\Леночке\DSCN01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t="18218" r="6467" b="7592"/>
          <a:stretch/>
        </p:blipFill>
        <p:spPr bwMode="auto">
          <a:xfrm>
            <a:off x="4927523" y="3783152"/>
            <a:ext cx="3739774" cy="288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3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601216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Результаты реализации проекта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0795" y="119675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</a:t>
            </a:r>
            <a:r>
              <a:rPr lang="ru-RU" sz="2400" b="1" u="sng" dirty="0" smtClean="0">
                <a:solidFill>
                  <a:srgbClr val="FF0000"/>
                </a:solidFill>
              </a:rPr>
              <a:t>Результат 1 </a:t>
            </a:r>
            <a:r>
              <a:rPr lang="ru-RU" sz="2400" dirty="0" smtClean="0"/>
              <a:t>– </a:t>
            </a:r>
            <a:r>
              <a:rPr lang="ru-RU" sz="2400" dirty="0"/>
              <a:t>исследование уровня воспитанности </a:t>
            </a:r>
            <a:r>
              <a:rPr lang="ru-RU" sz="2400" dirty="0" smtClean="0"/>
              <a:t>обучающихся.</a:t>
            </a:r>
            <a:r>
              <a:rPr lang="ru-RU" sz="2400" dirty="0"/>
              <a:t> Исследование проводилось в двух категориях: «разработчики» и «Зрители». В обеих группах наблюдается </a:t>
            </a:r>
            <a:r>
              <a:rPr lang="ru-RU" sz="2400" b="1" dirty="0"/>
              <a:t>наличие позитивного личностного роста обучающихся в формировании личностных </a:t>
            </a:r>
            <a:r>
              <a:rPr lang="ru-RU" sz="2400" b="1" dirty="0" smtClean="0"/>
              <a:t>качеств.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3195" y="371703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</a:t>
            </a:r>
            <a:r>
              <a:rPr lang="ru-RU" sz="2400" b="1" u="sng" dirty="0" smtClean="0">
                <a:solidFill>
                  <a:srgbClr val="FF0000"/>
                </a:solidFill>
              </a:rPr>
              <a:t>Результат 2 </a:t>
            </a:r>
            <a:r>
              <a:rPr lang="ru-RU" sz="2400" dirty="0" smtClean="0"/>
              <a:t>– </a:t>
            </a:r>
            <a:r>
              <a:rPr lang="ru-RU" sz="2400" dirty="0"/>
              <a:t>и</a:t>
            </a:r>
            <a:r>
              <a:rPr lang="ru-RU" sz="2400" dirty="0" smtClean="0"/>
              <a:t>зучение </a:t>
            </a:r>
            <a:r>
              <a:rPr lang="ru-RU" sz="2400" dirty="0"/>
              <a:t>мнения потребителей </a:t>
            </a:r>
            <a:r>
              <a:rPr lang="ru-RU" sz="2400" dirty="0" err="1"/>
              <a:t>мультпродукции</a:t>
            </a:r>
            <a:r>
              <a:rPr lang="ru-RU" sz="2400" dirty="0"/>
              <a:t> о том, какими качествами должен обладать качественный мультфильм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И</a:t>
            </a:r>
            <a:r>
              <a:rPr lang="ru-RU" sz="2400" dirty="0" smtClean="0"/>
              <a:t>сследование </a:t>
            </a:r>
            <a:r>
              <a:rPr lang="ru-RU" sz="2400" dirty="0"/>
              <a:t>показало, что </a:t>
            </a:r>
            <a:r>
              <a:rPr lang="ru-RU" sz="2400" b="1" dirty="0"/>
              <a:t>повысился уровень информационной грамотности </a:t>
            </a:r>
            <a:r>
              <a:rPr lang="ru-RU" sz="2400" dirty="0"/>
              <a:t>респондентов, принимающих участие в реализации </a:t>
            </a:r>
            <a:r>
              <a:rPr lang="ru-RU" sz="2400" dirty="0" smtClean="0"/>
              <a:t>проекта.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372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260380" y="3410953"/>
            <a:ext cx="511264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Форум детских инициатив «РОССИЯ – 2035»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и</a:t>
            </a:r>
            <a:r>
              <a:rPr lang="ru-RU" altLang="ru-RU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другие конкурсы</a:t>
            </a:r>
            <a:endParaRPr lang="ru-RU" altLang="ru-RU" sz="18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9" name="Picture 3" descr="C:\Users\Нина\Desktop\моя\НОВЫЕ фотографии лето 2017\осень начало зимы 2017-2018\110NIKON\DSCN1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17497" r="12202"/>
          <a:stretch>
            <a:fillRect/>
          </a:stretch>
        </p:blipFill>
        <p:spPr bwMode="auto">
          <a:xfrm>
            <a:off x="5292725" y="836712"/>
            <a:ext cx="3600450" cy="57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DSCN06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" t="775" r="835" b="775"/>
          <a:stretch>
            <a:fillRect/>
          </a:stretch>
        </p:blipFill>
        <p:spPr bwMode="auto">
          <a:xfrm>
            <a:off x="539552" y="4077072"/>
            <a:ext cx="4554299" cy="24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47864" y="136282"/>
            <a:ext cx="6012160" cy="1440160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Награды проекта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099" name="Picture 3" descr="C:\Users\User\Desktop\Подготовка к ПНПО\надо волон\Диплом Шидл.Е.А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598"/>
            <a:ext cx="157090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Подготовка к ПНПО\надо волон\Диплом Шидл.Е.А.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8" y="1320226"/>
            <a:ext cx="157090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Подготовка к ПНПО\надо волон\самар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64" y="1772817"/>
            <a:ext cx="2299587" cy="1621306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Подготовка к ПНПО\надо волон\диплом весна 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052" y="404664"/>
            <a:ext cx="1570909" cy="216000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tf03461883</Template>
  <TotalTime>555</TotalTime>
  <Words>297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След самолета</vt:lpstr>
      <vt:lpstr>          СОЗДАЕМ МУЛЬТФИЛЬМ САМИ</vt:lpstr>
      <vt:lpstr>Цель ПРОЕКТА</vt:lpstr>
      <vt:lpstr>Категория «Разработчики» </vt:lpstr>
      <vt:lpstr>Трудовые будни </vt:lpstr>
      <vt:lpstr>Наши работы </vt:lpstr>
      <vt:lpstr>Категория «ЗРИТЕЛИ» </vt:lpstr>
      <vt:lpstr>Наши мероприятия </vt:lpstr>
      <vt:lpstr>Результаты реализации проекта </vt:lpstr>
      <vt:lpstr>Презентация PowerPoint</vt:lpstr>
      <vt:lpstr>Наш проект открыт для всех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Создаем мультфильм сами.</dc:title>
  <dc:creator>Нина</dc:creator>
  <cp:lastModifiedBy>User</cp:lastModifiedBy>
  <cp:revision>43</cp:revision>
  <dcterms:created xsi:type="dcterms:W3CDTF">2017-03-01T13:47:42Z</dcterms:created>
  <dcterms:modified xsi:type="dcterms:W3CDTF">2019-06-13T12:06:19Z</dcterms:modified>
</cp:coreProperties>
</file>