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624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9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52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44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68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01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460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8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520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849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919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B45A4-77E3-4BCC-9A6F-D1566991BF1B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40BF6-6C93-4686-9603-7EE4E95D7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9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11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оекты\ВК\о ВК\Презентация\Comp 21_0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05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00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16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74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51520" y="1916832"/>
            <a:ext cx="3384376" cy="151216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280298" y="3789040"/>
            <a:ext cx="3384376" cy="11521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316061" y="5301208"/>
            <a:ext cx="3384376" cy="11521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5076056" y="1924712"/>
            <a:ext cx="3384376" cy="150428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85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539552" y="2996952"/>
            <a:ext cx="3024336" cy="43204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395536" y="3429000"/>
            <a:ext cx="3024336" cy="43204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467544" y="5733256"/>
            <a:ext cx="5544616" cy="43204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6" action="ppaction://hlinksldjump"/>
          </p:cNvPr>
          <p:cNvSpPr/>
          <p:nvPr/>
        </p:nvSpPr>
        <p:spPr>
          <a:xfrm>
            <a:off x="6300192" y="152400"/>
            <a:ext cx="2996208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46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152400" y="152400"/>
            <a:ext cx="9144000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38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152400" y="152400"/>
            <a:ext cx="9144000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40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152400" y="152400"/>
            <a:ext cx="9144000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46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-36512" y="27384"/>
            <a:ext cx="9144000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22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152400" y="152400"/>
            <a:ext cx="9144000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8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25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31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18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12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19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96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84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0</Words>
  <Application>Microsoft Office PowerPoint</Application>
  <PresentationFormat>Экран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Перун</dc:creator>
  <cp:lastModifiedBy>Перун</cp:lastModifiedBy>
  <cp:revision>4</cp:revision>
  <dcterms:created xsi:type="dcterms:W3CDTF">2017-04-03T14:01:56Z</dcterms:created>
  <dcterms:modified xsi:type="dcterms:W3CDTF">2017-04-05T19:30:58Z</dcterms:modified>
</cp:coreProperties>
</file>