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9956"/>
            <a:ext cx="7848872" cy="1870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Благотворительный проект «Всегда рядом! </a:t>
            </a:r>
            <a:r>
              <a:rPr lang="ru-RU" b="1" dirty="0" err="1" smtClean="0">
                <a:solidFill>
                  <a:srgbClr val="FF0000"/>
                </a:solidFill>
              </a:rPr>
              <a:t>Канис</a:t>
            </a:r>
            <a:r>
              <a:rPr lang="ru-RU" b="1" dirty="0" smtClean="0">
                <a:solidFill>
                  <a:srgbClr val="FF0000"/>
                </a:solidFill>
              </a:rPr>
              <a:t>-терапия»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626"/>
            <a:ext cx="1144041" cy="1145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0134"/>
            <a:ext cx="2790056" cy="4185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98143"/>
            <a:ext cx="2718048" cy="4077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13867" r="11569" b="12719"/>
          <a:stretch/>
        </p:blipFill>
        <p:spPr>
          <a:xfrm>
            <a:off x="251520" y="2610892"/>
            <a:ext cx="2808311" cy="40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реализации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800" dirty="0"/>
              <a:t>-Команда проекта пройдет обучение </a:t>
            </a:r>
            <a:r>
              <a:rPr lang="ru-RU" sz="1800" dirty="0" err="1"/>
              <a:t>канис</a:t>
            </a:r>
            <a:r>
              <a:rPr lang="ru-RU" sz="1800" dirty="0"/>
              <a:t>-терапией в АНО СПР "Краски жизни"</a:t>
            </a:r>
          </a:p>
          <a:p>
            <a:r>
              <a:rPr lang="ru-RU" sz="1800" dirty="0"/>
              <a:t>-Собаки </a:t>
            </a:r>
            <a:r>
              <a:rPr lang="ru-RU" sz="1800" dirty="0" err="1"/>
              <a:t>Боня</a:t>
            </a:r>
            <a:r>
              <a:rPr lang="ru-RU" sz="1800" dirty="0"/>
              <a:t> и </a:t>
            </a:r>
            <a:r>
              <a:rPr lang="ru-RU" sz="1800" dirty="0" err="1"/>
              <a:t>Дрим</a:t>
            </a:r>
            <a:r>
              <a:rPr lang="ru-RU" sz="1800" dirty="0"/>
              <a:t>, пройдут индивидуальный курс обучения с профессиональными тренерами.</a:t>
            </a:r>
          </a:p>
          <a:p>
            <a:r>
              <a:rPr lang="ru-RU" sz="1800" dirty="0"/>
              <a:t>- Стажировки в приюте «Каравелла», РЦ «Здоровое детство» в  центре дополнительного образования «Открытая школа».</a:t>
            </a:r>
          </a:p>
          <a:p>
            <a:r>
              <a:rPr lang="ru-RU" sz="1800" dirty="0"/>
              <a:t>-Групповые занятия с детьми социально-реабилитационного центра пос. Монетный.</a:t>
            </a:r>
          </a:p>
          <a:p>
            <a:r>
              <a:rPr lang="ru-RU" sz="1800" dirty="0"/>
              <a:t>-Групповые занятия с детьми коррекционной школы №13 </a:t>
            </a:r>
            <a:r>
              <a:rPr lang="ru-RU" sz="1800" dirty="0" err="1"/>
              <a:t>Новоберёзовский</a:t>
            </a:r>
            <a:r>
              <a:rPr lang="ru-RU" sz="1800" dirty="0"/>
              <a:t> пос.</a:t>
            </a:r>
          </a:p>
          <a:p>
            <a:r>
              <a:rPr lang="ru-RU" sz="1800" dirty="0"/>
              <a:t>-Групповые и индивидуальные занятия с детьми с инвалидностью г. </a:t>
            </a:r>
            <a:r>
              <a:rPr lang="ru-RU" sz="1800" dirty="0" err="1"/>
              <a:t>Берёзовский</a:t>
            </a:r>
            <a:r>
              <a:rPr lang="ru-RU" sz="1800" dirty="0"/>
              <a:t>.</a:t>
            </a:r>
          </a:p>
          <a:p>
            <a:r>
              <a:rPr lang="ru-RU" sz="1800" dirty="0"/>
              <a:t>-Организация инклюзивных встреч</a:t>
            </a:r>
          </a:p>
          <a:p>
            <a:r>
              <a:rPr lang="ru-RU" sz="1800" dirty="0"/>
              <a:t>-В течении всей реализации проекта Георгий Синицын проводит фото и видеосъемку, по окончании проекта создается сюжет.</a:t>
            </a:r>
          </a:p>
          <a:p>
            <a:r>
              <a:rPr lang="ru-RU" sz="1800" dirty="0"/>
              <a:t>-В течении всей реализации проекта Каминская Татьяна ведет группу </a:t>
            </a:r>
            <a:r>
              <a:rPr lang="ru-RU" sz="1800" dirty="0" err="1"/>
              <a:t>Вконтакте</a:t>
            </a:r>
            <a:r>
              <a:rPr lang="ru-RU" sz="1800" dirty="0"/>
              <a:t> «Всегда рядом!» https://vk.com/ryadom_vsegda </a:t>
            </a:r>
          </a:p>
          <a:p>
            <a:r>
              <a:rPr lang="ru-RU" sz="1800" dirty="0"/>
              <a:t>- Представляем проект на форумах, конференциях, встречах.</a:t>
            </a:r>
          </a:p>
        </p:txBody>
      </p:sp>
    </p:spTree>
    <p:extLst>
      <p:ext uri="{BB962C8B-B14F-4D97-AF65-F5344CB8AC3E}">
        <p14:creationId xmlns:p14="http://schemas.microsoft.com/office/powerpoint/2010/main" val="252966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Смета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38883"/>
              </p:ext>
            </p:extLst>
          </p:nvPr>
        </p:nvGraphicFramePr>
        <p:xfrm>
          <a:off x="755576" y="1268760"/>
          <a:ext cx="766762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Лист" r:id="rId3" imgW="7667555" imgH="5343498" progId="Excel.Sheet.12">
                  <p:embed/>
                </p:oleObj>
              </mc:Choice>
              <mc:Fallback>
                <p:oleObj name="Лист" r:id="rId3" imgW="7667555" imgH="53434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268760"/>
                        <a:ext cx="7667625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19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Партнеры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Инклюзивный клуб волонтеров «Искорка добра»,  АНО СПР "Краски жизни", Школа дрессировки «Есть контакт!», Центральная городская библиотека г. </a:t>
            </a:r>
            <a:r>
              <a:rPr lang="ru-RU" dirty="0" err="1"/>
              <a:t>Берёзовский</a:t>
            </a:r>
            <a:r>
              <a:rPr lang="ru-RU" dirty="0"/>
              <a:t>, Благотворительный фонд «Линия добра «</a:t>
            </a:r>
            <a:r>
              <a:rPr lang="ru-RU" dirty="0" err="1"/>
              <a:t>Линлайн</a:t>
            </a:r>
            <a:r>
              <a:rPr lang="ru-RU" dirty="0"/>
              <a:t>». Информационные партнеры газеты «</a:t>
            </a:r>
            <a:r>
              <a:rPr lang="ru-RU" dirty="0" err="1"/>
              <a:t>Берёзовский</a:t>
            </a:r>
            <a:r>
              <a:rPr lang="ru-RU" dirty="0"/>
              <a:t> рабочий» и «Золотая горка», ТК «Век телевидения».</a:t>
            </a:r>
          </a:p>
        </p:txBody>
      </p:sp>
    </p:spTree>
    <p:extLst>
      <p:ext uri="{BB962C8B-B14F-4D97-AF65-F5344CB8AC3E}">
        <p14:creationId xmlns:p14="http://schemas.microsoft.com/office/powerpoint/2010/main" val="327055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8856984" cy="19442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Подростки нуждаются в социально-психологической реабилитации и помощи в формировании адекватного поведения, безопасного </a:t>
            </a:r>
            <a:r>
              <a:rPr lang="ru-RU" dirty="0" smtClean="0"/>
              <a:t>для них </a:t>
            </a:r>
            <a:r>
              <a:rPr lang="ru-RU" dirty="0"/>
              <a:t>самих и окружающих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1793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84576" cy="655272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А</a:t>
            </a:r>
            <a:r>
              <a:rPr lang="ru-RU" sz="3200" dirty="0" smtClean="0"/>
              <a:t>даптации </a:t>
            </a:r>
            <a:r>
              <a:rPr lang="ru-RU" sz="3200" dirty="0"/>
              <a:t>детей оставшихся без попечения родителей, детей и подростков с ОВЗ и инвалидностью к жизни в современном обществе, как полноценных членов, приносящих пользу. Отсутствие и пробелы в образовании, проблемы со здоровьем компенсируются профессиональной ориентацией, направленной на гуманные профессии, такие как ветеринар, кинолог, зоопсихолог, </a:t>
            </a:r>
            <a:r>
              <a:rPr lang="ru-RU" sz="3200" dirty="0" err="1"/>
              <a:t>хендлер</a:t>
            </a:r>
            <a:r>
              <a:rPr lang="ru-RU" sz="3200" dirty="0"/>
              <a:t>, </a:t>
            </a:r>
            <a:r>
              <a:rPr lang="ru-RU" sz="3200" dirty="0" err="1"/>
              <a:t>грумер</a:t>
            </a:r>
            <a:r>
              <a:rPr lang="ru-RU" sz="32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6"/>
            <a:ext cx="3236625" cy="5328592"/>
          </a:xfrm>
        </p:spPr>
      </p:pic>
    </p:spTree>
    <p:extLst>
      <p:ext uri="{BB962C8B-B14F-4D97-AF65-F5344CB8AC3E}">
        <p14:creationId xmlns:p14="http://schemas.microsoft.com/office/powerpoint/2010/main" val="211066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26099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Адаптация </a:t>
            </a:r>
            <a:r>
              <a:rPr lang="ru-RU" dirty="0"/>
              <a:t>детей и подростков с ограниченными возможностями здоровья и с инвалидностью, детей оставшихся без попечения родителей находящихся в центре реабилитации к дальнейшей благоприятной жизни в обществе. Включает в себя выработку социальных и бытовых навыков, формирование условий полноценного восстановления и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1"/>
          <a:stretch/>
        </p:blipFill>
        <p:spPr>
          <a:xfrm>
            <a:off x="899592" y="3518679"/>
            <a:ext cx="6876256" cy="33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84784"/>
            <a:ext cx="4824536" cy="4641379"/>
          </a:xfrm>
        </p:spPr>
        <p:txBody>
          <a:bodyPr/>
          <a:lstStyle/>
          <a:p>
            <a:r>
              <a:rPr lang="ru-RU" dirty="0"/>
              <a:t>-Создание условий для социальной и трудовой интеграции детей и подростков с ограниченными возможностями здоровья, находящихся в центре реабилитации пос. Монетный.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77416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3200" dirty="0"/>
              <a:t>-Проведение групповых инклюзивных встреч, направленных на взаимодействие людей с инвалидностью и здоровыми участниками мероприятий, создание комфортной среды общения, вовлечение в общую деятельность.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0"/>
          <a:stretch/>
        </p:blipFill>
        <p:spPr>
          <a:xfrm>
            <a:off x="1043608" y="2852936"/>
            <a:ext cx="6912768" cy="37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22322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-Создание благоприятной среды на реабилитационных мероприятиях, повышение мотивации детей с ОВЗ и инвалидностью к адаптации и компенсации нарушений здоровья с применением методики </a:t>
            </a:r>
            <a:r>
              <a:rPr lang="ru-RU" sz="3200" dirty="0" err="1"/>
              <a:t>канис</a:t>
            </a:r>
            <a:r>
              <a:rPr lang="ru-RU" sz="3200" dirty="0"/>
              <a:t>-терапии.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1"/>
          <a:stretch/>
        </p:blipFill>
        <p:spPr>
          <a:xfrm>
            <a:off x="683568" y="2143428"/>
            <a:ext cx="7884368" cy="46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200" dirty="0"/>
              <a:t>- Повышение мотивации в освоении социально значимых навыков, развитии в себе положительных качеств личности. Профессиональная ориентация подростков.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/>
          <a:stretch/>
        </p:blipFill>
        <p:spPr>
          <a:xfrm>
            <a:off x="1475656" y="2467155"/>
            <a:ext cx="6034617" cy="4119656"/>
          </a:xfrm>
        </p:spPr>
      </p:pic>
    </p:spTree>
    <p:extLst>
      <p:ext uri="{BB962C8B-B14F-4D97-AF65-F5344CB8AC3E}">
        <p14:creationId xmlns:p14="http://schemas.microsoft.com/office/powerpoint/2010/main" val="283149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207910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-Получение знаний, навыков и опыта у команды проекта в области </a:t>
            </a:r>
            <a:r>
              <a:rPr lang="ru-RU" sz="3200" dirty="0" err="1"/>
              <a:t>канис</a:t>
            </a:r>
            <a:r>
              <a:rPr lang="ru-RU" sz="3200" dirty="0"/>
              <a:t>-терапии и </a:t>
            </a:r>
            <a:r>
              <a:rPr lang="ru-RU" sz="3200" dirty="0" err="1"/>
              <a:t>анималотерапии</a:t>
            </a:r>
            <a:r>
              <a:rPr lang="ru-RU" sz="3200" dirty="0"/>
              <a:t>, которые они смогут применить в своей дальнейшей жизни, профориентация. Использование этого опыта в волонтерской работе Инклюзивного клуба волонтеров «Искорка добра».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707880" cy="313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5" b="13768"/>
          <a:stretch/>
        </p:blipFill>
        <p:spPr>
          <a:xfrm>
            <a:off x="4393223" y="3356992"/>
            <a:ext cx="46366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7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Microsoft Excel Worksheet</vt:lpstr>
      <vt:lpstr>Благотворительный проект «Всегда рядом! Канис-терапия»</vt:lpstr>
      <vt:lpstr>Актуальность проекта </vt:lpstr>
      <vt:lpstr>Адаптации детей оставшихся без попечения родителей, детей и подростков с ОВЗ и инвалидностью к жизни в современном обществе, как полноценных членов, приносящих пользу. Отсутствие и пробелы в образовании, проблемы со здоровьем компенсируются профессиональной ориентацией, направленной на гуманные профессии, такие как ветеринар, кинолог, зоопсихолог, хендлер, грумер </vt:lpstr>
      <vt:lpstr>Цель проекта.</vt:lpstr>
      <vt:lpstr>Задачи проекта</vt:lpstr>
      <vt:lpstr>-Проведение групповых инклюзивных встреч, направленных на взаимодействие людей с инвалидностью и здоровыми участниками мероприятий, создание комфортной среды общения, вовлечение в общую деятельность.</vt:lpstr>
      <vt:lpstr>-Создание благоприятной среды на реабилитационных мероприятиях, повышение мотивации детей с ОВЗ и инвалидностью к адаптации и компенсации нарушений здоровья с применением методики канис-терапии.</vt:lpstr>
      <vt:lpstr>- Повышение мотивации в освоении социально значимых навыков, развитии в себе положительных качеств личности. Профессиональная ориентация подростков.</vt:lpstr>
      <vt:lpstr>-Получение знаний, навыков и опыта у команды проекта в области канис-терапии и анималотерапии, которые они смогут применить в своей дальнейшей жизни, профориентация. Использование этого опыта в волонтерской работе Инклюзивного клуба волонтеров «Искорка добра».</vt:lpstr>
      <vt:lpstr>Методы реализации</vt:lpstr>
      <vt:lpstr>Смета проекта</vt:lpstr>
      <vt:lpstr>Партнеры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проект «Всегда рядом! Канис-терапия»</dc:title>
  <dc:creator>Татьяна</dc:creator>
  <cp:lastModifiedBy>Ксения Каминская</cp:lastModifiedBy>
  <cp:revision>6</cp:revision>
  <dcterms:created xsi:type="dcterms:W3CDTF">2019-06-24T11:01:13Z</dcterms:created>
  <dcterms:modified xsi:type="dcterms:W3CDTF">2019-06-24T11:51:41Z</dcterms:modified>
</cp:coreProperties>
</file>