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7" r:id="rId3"/>
    <p:sldId id="257" r:id="rId4"/>
    <p:sldId id="296" r:id="rId5"/>
    <p:sldId id="295" r:id="rId6"/>
    <p:sldId id="289" r:id="rId7"/>
    <p:sldId id="259" r:id="rId8"/>
    <p:sldId id="282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7BE97-CDA2-44D4-9209-90EB2DE39052}" type="doc">
      <dgm:prSet loTypeId="urn:microsoft.com/office/officeart/2005/8/layout/gear1" loCatId="relationship" qsTypeId="urn:microsoft.com/office/officeart/2005/8/quickstyle/3d3" qsCatId="3D" csTypeId="urn:microsoft.com/office/officeart/2005/8/colors/accent6_5" csCatId="accent6" phldr="1"/>
      <dgm:spPr/>
    </dgm:pt>
    <dgm:pt modelId="{4005218D-5A1A-4BEE-9485-91D9515D3951}">
      <dgm:prSet phldrT="[Текст]"/>
      <dgm:spPr/>
      <dgm:t>
        <a:bodyPr/>
        <a:lstStyle/>
        <a:p>
          <a:r>
            <a:rPr lang="ru-RU" dirty="0" smtClean="0"/>
            <a:t>ПОМОЩЬ ЛЮДЯМ</a:t>
          </a:r>
          <a:endParaRPr lang="ru-RU" dirty="0"/>
        </a:p>
      </dgm:t>
    </dgm:pt>
    <dgm:pt modelId="{90250358-467C-4C5D-8F13-C32F79A9E61E}" type="parTrans" cxnId="{A1C6E3E8-7558-45B0-AA6C-A63F0D30B70B}">
      <dgm:prSet/>
      <dgm:spPr/>
      <dgm:t>
        <a:bodyPr/>
        <a:lstStyle/>
        <a:p>
          <a:endParaRPr lang="ru-RU"/>
        </a:p>
      </dgm:t>
    </dgm:pt>
    <dgm:pt modelId="{DCD923F8-7EA8-4EA6-8795-B10AC55003AC}" type="sibTrans" cxnId="{A1C6E3E8-7558-45B0-AA6C-A63F0D30B70B}">
      <dgm:prSet/>
      <dgm:spPr/>
      <dgm:t>
        <a:bodyPr/>
        <a:lstStyle/>
        <a:p>
          <a:endParaRPr lang="ru-RU"/>
        </a:p>
      </dgm:t>
    </dgm:pt>
    <dgm:pt modelId="{DE65D4AB-05EC-486C-8F10-CD9140920EAE}">
      <dgm:prSet phldrT="[Текст]"/>
      <dgm:spPr/>
      <dgm:t>
        <a:bodyPr/>
        <a:lstStyle/>
        <a:p>
          <a:r>
            <a:rPr lang="ru-RU" smtClean="0"/>
            <a:t>ПОМОЩЬ ЖИВОТНЫМ</a:t>
          </a:r>
          <a:endParaRPr lang="ru-RU" dirty="0"/>
        </a:p>
      </dgm:t>
    </dgm:pt>
    <dgm:pt modelId="{4953CD3D-49F5-4D18-B7A0-B6446F3C9A7C}" type="parTrans" cxnId="{E1D845FD-043C-4853-9A43-90CB575FA688}">
      <dgm:prSet/>
      <dgm:spPr/>
      <dgm:t>
        <a:bodyPr/>
        <a:lstStyle/>
        <a:p>
          <a:endParaRPr lang="ru-RU"/>
        </a:p>
      </dgm:t>
    </dgm:pt>
    <dgm:pt modelId="{0C638805-B6F2-48F5-90C7-BD714BB901E2}" type="sibTrans" cxnId="{E1D845FD-043C-4853-9A43-90CB575FA688}">
      <dgm:prSet/>
      <dgm:spPr/>
      <dgm:t>
        <a:bodyPr/>
        <a:lstStyle/>
        <a:p>
          <a:endParaRPr lang="ru-RU"/>
        </a:p>
      </dgm:t>
    </dgm:pt>
    <dgm:pt modelId="{8F88B067-D1B7-45B8-8BFC-98DFBB59AD4C}">
      <dgm:prSet phldrT="[Текст]"/>
      <dgm:spPr/>
      <dgm:t>
        <a:bodyPr/>
        <a:lstStyle/>
        <a:p>
          <a:r>
            <a:rPr lang="ru-RU" dirty="0" smtClean="0"/>
            <a:t>ЗООЗАЩИТА</a:t>
          </a:r>
          <a:endParaRPr lang="ru-RU" dirty="0"/>
        </a:p>
      </dgm:t>
    </dgm:pt>
    <dgm:pt modelId="{FF1C0E30-B878-4CE1-82D3-52E107C24553}" type="sibTrans" cxnId="{E047FF66-21AB-47A8-A3B8-CD2B2D703C4C}">
      <dgm:prSet/>
      <dgm:spPr/>
      <dgm:t>
        <a:bodyPr/>
        <a:lstStyle/>
        <a:p>
          <a:endParaRPr lang="ru-RU"/>
        </a:p>
      </dgm:t>
    </dgm:pt>
    <dgm:pt modelId="{58E698F1-057E-41B2-A207-9C306B3EE90E}" type="parTrans" cxnId="{E047FF66-21AB-47A8-A3B8-CD2B2D703C4C}">
      <dgm:prSet/>
      <dgm:spPr/>
      <dgm:t>
        <a:bodyPr/>
        <a:lstStyle/>
        <a:p>
          <a:endParaRPr lang="ru-RU"/>
        </a:p>
      </dgm:t>
    </dgm:pt>
    <dgm:pt modelId="{5CF844FB-D7A4-48BC-96A8-26ABD7D7A25C}" type="pres">
      <dgm:prSet presAssocID="{F897BE97-CDA2-44D4-9209-90EB2DE3905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5D26FD-719F-4996-8108-F43793AA2787}" type="pres">
      <dgm:prSet presAssocID="{4005218D-5A1A-4BEE-9485-91D9515D395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028D9-F2B2-40C8-B635-8B23BA375BBD}" type="pres">
      <dgm:prSet presAssocID="{4005218D-5A1A-4BEE-9485-91D9515D3951}" presName="gear1srcNode" presStyleLbl="node1" presStyleIdx="0" presStyleCnt="3"/>
      <dgm:spPr/>
      <dgm:t>
        <a:bodyPr/>
        <a:lstStyle/>
        <a:p>
          <a:endParaRPr lang="ru-RU"/>
        </a:p>
      </dgm:t>
    </dgm:pt>
    <dgm:pt modelId="{40236B0D-F5E1-4EEB-A26C-1664B14C3B21}" type="pres">
      <dgm:prSet presAssocID="{4005218D-5A1A-4BEE-9485-91D9515D3951}" presName="gear1dstNode" presStyleLbl="node1" presStyleIdx="0" presStyleCnt="3"/>
      <dgm:spPr/>
      <dgm:t>
        <a:bodyPr/>
        <a:lstStyle/>
        <a:p>
          <a:endParaRPr lang="ru-RU"/>
        </a:p>
      </dgm:t>
    </dgm:pt>
    <dgm:pt modelId="{EBC7C0CC-501F-410B-B47F-D3B53B9148F1}" type="pres">
      <dgm:prSet presAssocID="{DE65D4AB-05EC-486C-8F10-CD9140920EA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BCA45-29FE-48B6-BA29-E020DFE1C28B}" type="pres">
      <dgm:prSet presAssocID="{DE65D4AB-05EC-486C-8F10-CD9140920EAE}" presName="gear2srcNode" presStyleLbl="node1" presStyleIdx="1" presStyleCnt="3"/>
      <dgm:spPr/>
      <dgm:t>
        <a:bodyPr/>
        <a:lstStyle/>
        <a:p>
          <a:endParaRPr lang="ru-RU"/>
        </a:p>
      </dgm:t>
    </dgm:pt>
    <dgm:pt modelId="{3BFA47EB-E3B4-4DD9-ABD6-31D62D42B521}" type="pres">
      <dgm:prSet presAssocID="{DE65D4AB-05EC-486C-8F10-CD9140920EAE}" presName="gear2dstNode" presStyleLbl="node1" presStyleIdx="1" presStyleCnt="3"/>
      <dgm:spPr/>
      <dgm:t>
        <a:bodyPr/>
        <a:lstStyle/>
        <a:p>
          <a:endParaRPr lang="ru-RU"/>
        </a:p>
      </dgm:t>
    </dgm:pt>
    <dgm:pt modelId="{04A4CFD5-8D58-4C81-8635-A5F0AAFB6654}" type="pres">
      <dgm:prSet presAssocID="{8F88B067-D1B7-45B8-8BFC-98DFBB59AD4C}" presName="gear3" presStyleLbl="node1" presStyleIdx="2" presStyleCnt="3"/>
      <dgm:spPr/>
      <dgm:t>
        <a:bodyPr/>
        <a:lstStyle/>
        <a:p>
          <a:endParaRPr lang="ru-RU"/>
        </a:p>
      </dgm:t>
    </dgm:pt>
    <dgm:pt modelId="{004EA5FA-49A8-4700-9BDB-B5555F5BC80C}" type="pres">
      <dgm:prSet presAssocID="{8F88B067-D1B7-45B8-8BFC-98DFBB59AD4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2E49D-51E3-42CE-A817-8C67FB6F4193}" type="pres">
      <dgm:prSet presAssocID="{8F88B067-D1B7-45B8-8BFC-98DFBB59AD4C}" presName="gear3srcNode" presStyleLbl="node1" presStyleIdx="2" presStyleCnt="3"/>
      <dgm:spPr/>
      <dgm:t>
        <a:bodyPr/>
        <a:lstStyle/>
        <a:p>
          <a:endParaRPr lang="ru-RU"/>
        </a:p>
      </dgm:t>
    </dgm:pt>
    <dgm:pt modelId="{6CDD738B-CCD3-4871-BCDD-146A94D1AE1B}" type="pres">
      <dgm:prSet presAssocID="{8F88B067-D1B7-45B8-8BFC-98DFBB59AD4C}" presName="gear3dstNode" presStyleLbl="node1" presStyleIdx="2" presStyleCnt="3"/>
      <dgm:spPr/>
      <dgm:t>
        <a:bodyPr/>
        <a:lstStyle/>
        <a:p>
          <a:endParaRPr lang="ru-RU"/>
        </a:p>
      </dgm:t>
    </dgm:pt>
    <dgm:pt modelId="{524F8625-2E5F-40F9-85A6-32CAF7399697}" type="pres">
      <dgm:prSet presAssocID="{DCD923F8-7EA8-4EA6-8795-B10AC55003A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839E9BD-8BA8-45A7-B9D9-52F445F47475}" type="pres">
      <dgm:prSet presAssocID="{0C638805-B6F2-48F5-90C7-BD714BB901E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797B475-1DD0-4BF9-9A70-5954FBAEC05B}" type="pres">
      <dgm:prSet presAssocID="{FF1C0E30-B878-4CE1-82D3-52E107C2455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3E73638-039D-4007-BDAB-D5FA211E0D21}" type="presOf" srcId="{0C638805-B6F2-48F5-90C7-BD714BB901E2}" destId="{E839E9BD-8BA8-45A7-B9D9-52F445F47475}" srcOrd="0" destOrd="0" presId="urn:microsoft.com/office/officeart/2005/8/layout/gear1"/>
    <dgm:cxn modelId="{933F6C97-C142-4D16-ADF1-ABB9F5E12361}" type="presOf" srcId="{DE65D4AB-05EC-486C-8F10-CD9140920EAE}" destId="{3BFA47EB-E3B4-4DD9-ABD6-31D62D42B521}" srcOrd="2" destOrd="0" presId="urn:microsoft.com/office/officeart/2005/8/layout/gear1"/>
    <dgm:cxn modelId="{7B08CE60-C741-4C83-BBAF-CA984A2E1BC1}" type="presOf" srcId="{DE65D4AB-05EC-486C-8F10-CD9140920EAE}" destId="{EBC7C0CC-501F-410B-B47F-D3B53B9148F1}" srcOrd="0" destOrd="0" presId="urn:microsoft.com/office/officeart/2005/8/layout/gear1"/>
    <dgm:cxn modelId="{FC6BD336-4D0E-432A-AF76-CF8E03A53771}" type="presOf" srcId="{DCD923F8-7EA8-4EA6-8795-B10AC55003AC}" destId="{524F8625-2E5F-40F9-85A6-32CAF7399697}" srcOrd="0" destOrd="0" presId="urn:microsoft.com/office/officeart/2005/8/layout/gear1"/>
    <dgm:cxn modelId="{7006A01F-32FC-499C-B1CC-5AF01B0B9730}" type="presOf" srcId="{8F88B067-D1B7-45B8-8BFC-98DFBB59AD4C}" destId="{6CDD738B-CCD3-4871-BCDD-146A94D1AE1B}" srcOrd="3" destOrd="0" presId="urn:microsoft.com/office/officeart/2005/8/layout/gear1"/>
    <dgm:cxn modelId="{ED45651D-F32B-44EE-8054-7C897A2C3104}" type="presOf" srcId="{8F88B067-D1B7-45B8-8BFC-98DFBB59AD4C}" destId="{004EA5FA-49A8-4700-9BDB-B5555F5BC80C}" srcOrd="1" destOrd="0" presId="urn:microsoft.com/office/officeart/2005/8/layout/gear1"/>
    <dgm:cxn modelId="{E047FF66-21AB-47A8-A3B8-CD2B2D703C4C}" srcId="{F897BE97-CDA2-44D4-9209-90EB2DE39052}" destId="{8F88B067-D1B7-45B8-8BFC-98DFBB59AD4C}" srcOrd="2" destOrd="0" parTransId="{58E698F1-057E-41B2-A207-9C306B3EE90E}" sibTransId="{FF1C0E30-B878-4CE1-82D3-52E107C24553}"/>
    <dgm:cxn modelId="{B5C0ED94-A93A-4874-89C3-9C9025B50744}" type="presOf" srcId="{FF1C0E30-B878-4CE1-82D3-52E107C24553}" destId="{1797B475-1DD0-4BF9-9A70-5954FBAEC05B}" srcOrd="0" destOrd="0" presId="urn:microsoft.com/office/officeart/2005/8/layout/gear1"/>
    <dgm:cxn modelId="{B1B9A059-2198-4C4C-852A-7CE485D3749B}" type="presOf" srcId="{8F88B067-D1B7-45B8-8BFC-98DFBB59AD4C}" destId="{04A4CFD5-8D58-4C81-8635-A5F0AAFB6654}" srcOrd="0" destOrd="0" presId="urn:microsoft.com/office/officeart/2005/8/layout/gear1"/>
    <dgm:cxn modelId="{AA637FEF-42C6-4B81-B7C9-E9FD6D74C127}" type="presOf" srcId="{F897BE97-CDA2-44D4-9209-90EB2DE39052}" destId="{5CF844FB-D7A4-48BC-96A8-26ABD7D7A25C}" srcOrd="0" destOrd="0" presId="urn:microsoft.com/office/officeart/2005/8/layout/gear1"/>
    <dgm:cxn modelId="{E1D845FD-043C-4853-9A43-90CB575FA688}" srcId="{F897BE97-CDA2-44D4-9209-90EB2DE39052}" destId="{DE65D4AB-05EC-486C-8F10-CD9140920EAE}" srcOrd="1" destOrd="0" parTransId="{4953CD3D-49F5-4D18-B7A0-B6446F3C9A7C}" sibTransId="{0C638805-B6F2-48F5-90C7-BD714BB901E2}"/>
    <dgm:cxn modelId="{A1C6E3E8-7558-45B0-AA6C-A63F0D30B70B}" srcId="{F897BE97-CDA2-44D4-9209-90EB2DE39052}" destId="{4005218D-5A1A-4BEE-9485-91D9515D3951}" srcOrd="0" destOrd="0" parTransId="{90250358-467C-4C5D-8F13-C32F79A9E61E}" sibTransId="{DCD923F8-7EA8-4EA6-8795-B10AC55003AC}"/>
    <dgm:cxn modelId="{D1F0CF64-71A0-4EF1-8F2A-967DFB5967CA}" type="presOf" srcId="{4005218D-5A1A-4BEE-9485-91D9515D3951}" destId="{415D26FD-719F-4996-8108-F43793AA2787}" srcOrd="0" destOrd="0" presId="urn:microsoft.com/office/officeart/2005/8/layout/gear1"/>
    <dgm:cxn modelId="{DC18B5DA-0518-4F39-B6FC-A4FF5BA7A994}" type="presOf" srcId="{4005218D-5A1A-4BEE-9485-91D9515D3951}" destId="{CD7028D9-F2B2-40C8-B635-8B23BA375BBD}" srcOrd="1" destOrd="0" presId="urn:microsoft.com/office/officeart/2005/8/layout/gear1"/>
    <dgm:cxn modelId="{1A56FB49-ED0F-4DD5-AC93-5E3E53E6E16E}" type="presOf" srcId="{8F88B067-D1B7-45B8-8BFC-98DFBB59AD4C}" destId="{D8E2E49D-51E3-42CE-A817-8C67FB6F4193}" srcOrd="2" destOrd="0" presId="urn:microsoft.com/office/officeart/2005/8/layout/gear1"/>
    <dgm:cxn modelId="{FA52A57F-ED0C-42BF-B33E-8D075E72D8B2}" type="presOf" srcId="{DE65D4AB-05EC-486C-8F10-CD9140920EAE}" destId="{613BCA45-29FE-48B6-BA29-E020DFE1C28B}" srcOrd="1" destOrd="0" presId="urn:microsoft.com/office/officeart/2005/8/layout/gear1"/>
    <dgm:cxn modelId="{6C75F307-687A-406B-BE0E-4770959C20F8}" type="presOf" srcId="{4005218D-5A1A-4BEE-9485-91D9515D3951}" destId="{40236B0D-F5E1-4EEB-A26C-1664B14C3B21}" srcOrd="2" destOrd="0" presId="urn:microsoft.com/office/officeart/2005/8/layout/gear1"/>
    <dgm:cxn modelId="{E745B460-767E-4789-A411-718DF9E2E98D}" type="presParOf" srcId="{5CF844FB-D7A4-48BC-96A8-26ABD7D7A25C}" destId="{415D26FD-719F-4996-8108-F43793AA2787}" srcOrd="0" destOrd="0" presId="urn:microsoft.com/office/officeart/2005/8/layout/gear1"/>
    <dgm:cxn modelId="{19D184C2-D94E-4F21-9B9F-CE5E33E1709F}" type="presParOf" srcId="{5CF844FB-D7A4-48BC-96A8-26ABD7D7A25C}" destId="{CD7028D9-F2B2-40C8-B635-8B23BA375BBD}" srcOrd="1" destOrd="0" presId="urn:microsoft.com/office/officeart/2005/8/layout/gear1"/>
    <dgm:cxn modelId="{1F7BBF54-2199-45FC-A257-90BA4987C772}" type="presParOf" srcId="{5CF844FB-D7A4-48BC-96A8-26ABD7D7A25C}" destId="{40236B0D-F5E1-4EEB-A26C-1664B14C3B21}" srcOrd="2" destOrd="0" presId="urn:microsoft.com/office/officeart/2005/8/layout/gear1"/>
    <dgm:cxn modelId="{BD090EC2-E395-4E74-83E4-A7463C4D820B}" type="presParOf" srcId="{5CF844FB-D7A4-48BC-96A8-26ABD7D7A25C}" destId="{EBC7C0CC-501F-410B-B47F-D3B53B9148F1}" srcOrd="3" destOrd="0" presId="urn:microsoft.com/office/officeart/2005/8/layout/gear1"/>
    <dgm:cxn modelId="{5F1C3711-65E7-433F-BD47-CEC7134578BE}" type="presParOf" srcId="{5CF844FB-D7A4-48BC-96A8-26ABD7D7A25C}" destId="{613BCA45-29FE-48B6-BA29-E020DFE1C28B}" srcOrd="4" destOrd="0" presId="urn:microsoft.com/office/officeart/2005/8/layout/gear1"/>
    <dgm:cxn modelId="{880A74BE-A203-4189-BE00-8BDACB70090E}" type="presParOf" srcId="{5CF844FB-D7A4-48BC-96A8-26ABD7D7A25C}" destId="{3BFA47EB-E3B4-4DD9-ABD6-31D62D42B521}" srcOrd="5" destOrd="0" presId="urn:microsoft.com/office/officeart/2005/8/layout/gear1"/>
    <dgm:cxn modelId="{E105E105-8A82-4EAC-9C44-2E8B5396DD3D}" type="presParOf" srcId="{5CF844FB-D7A4-48BC-96A8-26ABD7D7A25C}" destId="{04A4CFD5-8D58-4C81-8635-A5F0AAFB6654}" srcOrd="6" destOrd="0" presId="urn:microsoft.com/office/officeart/2005/8/layout/gear1"/>
    <dgm:cxn modelId="{EBF12BF3-078A-4C38-8F4E-7D3CBE614854}" type="presParOf" srcId="{5CF844FB-D7A4-48BC-96A8-26ABD7D7A25C}" destId="{004EA5FA-49A8-4700-9BDB-B5555F5BC80C}" srcOrd="7" destOrd="0" presId="urn:microsoft.com/office/officeart/2005/8/layout/gear1"/>
    <dgm:cxn modelId="{FB05C749-6AEA-4C61-ADC3-1B7D0D9A1A74}" type="presParOf" srcId="{5CF844FB-D7A4-48BC-96A8-26ABD7D7A25C}" destId="{D8E2E49D-51E3-42CE-A817-8C67FB6F4193}" srcOrd="8" destOrd="0" presId="urn:microsoft.com/office/officeart/2005/8/layout/gear1"/>
    <dgm:cxn modelId="{CDC72C29-7F38-47FC-AA47-0EFCA49D054C}" type="presParOf" srcId="{5CF844FB-D7A4-48BC-96A8-26ABD7D7A25C}" destId="{6CDD738B-CCD3-4871-BCDD-146A94D1AE1B}" srcOrd="9" destOrd="0" presId="urn:microsoft.com/office/officeart/2005/8/layout/gear1"/>
    <dgm:cxn modelId="{DF61D85D-EE80-418C-8F61-99C98A68BE00}" type="presParOf" srcId="{5CF844FB-D7A4-48BC-96A8-26ABD7D7A25C}" destId="{524F8625-2E5F-40F9-85A6-32CAF7399697}" srcOrd="10" destOrd="0" presId="urn:microsoft.com/office/officeart/2005/8/layout/gear1"/>
    <dgm:cxn modelId="{E9774CD0-8558-426B-9887-D43861D80C31}" type="presParOf" srcId="{5CF844FB-D7A4-48BC-96A8-26ABD7D7A25C}" destId="{E839E9BD-8BA8-45A7-B9D9-52F445F47475}" srcOrd="11" destOrd="0" presId="urn:microsoft.com/office/officeart/2005/8/layout/gear1"/>
    <dgm:cxn modelId="{EF45F052-32D8-4089-A81E-D075470BA6FC}" type="presParOf" srcId="{5CF844FB-D7A4-48BC-96A8-26ABD7D7A25C}" destId="{1797B475-1DD0-4BF9-9A70-5954FBAEC05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CC854-5B4A-4AE7-AE77-7BE39A8DCEB5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EA4819-EA49-4D59-894C-9DF8C7DF0C45}">
      <dgm:prSet phldrT="[Текст]"/>
      <dgm:spPr/>
      <dgm:t>
        <a:bodyPr/>
        <a:lstStyle/>
        <a:p>
          <a:r>
            <a:rPr lang="ru-RU" dirty="0" smtClean="0"/>
            <a:t>СНИЖЕНИЕ СОЦИАЛЬНОЙ НАПРЯЖЕННОСТИ</a:t>
          </a:r>
          <a:endParaRPr lang="ru-RU" dirty="0"/>
        </a:p>
      </dgm:t>
    </dgm:pt>
    <dgm:pt modelId="{DBF0FC1A-06A8-4C5E-B563-AE6B22B75747}" type="parTrans" cxnId="{E5B6BEA4-AC04-4D0F-9794-C8750FCCE063}">
      <dgm:prSet/>
      <dgm:spPr/>
      <dgm:t>
        <a:bodyPr/>
        <a:lstStyle/>
        <a:p>
          <a:endParaRPr lang="ru-RU"/>
        </a:p>
      </dgm:t>
    </dgm:pt>
    <dgm:pt modelId="{3ABCA526-B651-416B-92BC-0ACDA8A857A6}" type="sibTrans" cxnId="{E5B6BEA4-AC04-4D0F-9794-C8750FCCE063}">
      <dgm:prSet/>
      <dgm:spPr/>
      <dgm:t>
        <a:bodyPr/>
        <a:lstStyle/>
        <a:p>
          <a:endParaRPr lang="ru-RU"/>
        </a:p>
      </dgm:t>
    </dgm:pt>
    <dgm:pt modelId="{E96C5F35-B401-4C2C-96A0-E6A22D998D66}">
      <dgm:prSet phldrT="[Текст]"/>
      <dgm:spPr/>
      <dgm:t>
        <a:bodyPr/>
        <a:lstStyle/>
        <a:p>
          <a:r>
            <a:rPr lang="ru-RU" dirty="0" smtClean="0"/>
            <a:t>1) Гуманное решение проблем, связанных с бездомными животными</a:t>
          </a:r>
          <a:endParaRPr lang="ru-RU" dirty="0"/>
        </a:p>
      </dgm:t>
    </dgm:pt>
    <dgm:pt modelId="{C6594052-BAFE-4F61-8173-27DB9CA4F543}" type="parTrans" cxnId="{1A41DAC8-E0EC-4C9D-941C-09021AA6C18E}">
      <dgm:prSet/>
      <dgm:spPr/>
      <dgm:t>
        <a:bodyPr/>
        <a:lstStyle/>
        <a:p>
          <a:endParaRPr lang="ru-RU"/>
        </a:p>
      </dgm:t>
    </dgm:pt>
    <dgm:pt modelId="{CB4CE6DF-B699-4239-A5D5-A6D7CA320A05}" type="sibTrans" cxnId="{1A41DAC8-E0EC-4C9D-941C-09021AA6C18E}">
      <dgm:prSet/>
      <dgm:spPr/>
      <dgm:t>
        <a:bodyPr/>
        <a:lstStyle/>
        <a:p>
          <a:endParaRPr lang="ru-RU"/>
        </a:p>
      </dgm:t>
    </dgm:pt>
    <dgm:pt modelId="{EC5DF46B-E009-4B84-9875-6870BBFA476C}">
      <dgm:prSet phldrT="[Текст]"/>
      <dgm:spPr/>
      <dgm:t>
        <a:bodyPr/>
        <a:lstStyle/>
        <a:p>
          <a:r>
            <a:rPr lang="ru-RU" dirty="0" smtClean="0"/>
            <a:t>2) Реализация творческих потенциалов людьми с ограниченными возможностями</a:t>
          </a:r>
          <a:endParaRPr lang="ru-RU" dirty="0"/>
        </a:p>
      </dgm:t>
    </dgm:pt>
    <dgm:pt modelId="{6DB5E056-C910-465B-9B18-FB892C015EEB}" type="parTrans" cxnId="{19CA4F95-77E0-48A9-8980-B639F0C44F5B}">
      <dgm:prSet/>
      <dgm:spPr/>
      <dgm:t>
        <a:bodyPr/>
        <a:lstStyle/>
        <a:p>
          <a:endParaRPr lang="ru-RU"/>
        </a:p>
      </dgm:t>
    </dgm:pt>
    <dgm:pt modelId="{FE0AC603-F8DD-4AFD-B5A5-80E8CD5926D4}" type="sibTrans" cxnId="{19CA4F95-77E0-48A9-8980-B639F0C44F5B}">
      <dgm:prSet/>
      <dgm:spPr/>
      <dgm:t>
        <a:bodyPr/>
        <a:lstStyle/>
        <a:p>
          <a:endParaRPr lang="ru-RU"/>
        </a:p>
      </dgm:t>
    </dgm:pt>
    <dgm:pt modelId="{DB71AC13-BA62-483F-ACEF-7465D82630E3}">
      <dgm:prSet phldrT="[Текст]"/>
      <dgm:spPr/>
      <dgm:t>
        <a:bodyPr/>
        <a:lstStyle/>
        <a:p>
          <a:r>
            <a:rPr lang="ru-RU" dirty="0" smtClean="0"/>
            <a:t>3) Предоставление</a:t>
          </a:r>
          <a:r>
            <a:rPr lang="en-US" dirty="0" smtClean="0"/>
            <a:t> </a:t>
          </a:r>
          <a:r>
            <a:rPr lang="ru-RU" dirty="0" smtClean="0"/>
            <a:t>рабочих мест людям – подопечным МРОО «Дом трудолюбия «Ной»</a:t>
          </a:r>
          <a:endParaRPr lang="ru-RU" dirty="0"/>
        </a:p>
      </dgm:t>
    </dgm:pt>
    <dgm:pt modelId="{8BFE21DE-DE03-4932-876D-5E4EAB0A478A}" type="parTrans" cxnId="{5C00BA85-D829-45E3-9284-7A50F9CBDD1D}">
      <dgm:prSet/>
      <dgm:spPr/>
      <dgm:t>
        <a:bodyPr/>
        <a:lstStyle/>
        <a:p>
          <a:endParaRPr lang="ru-RU"/>
        </a:p>
      </dgm:t>
    </dgm:pt>
    <dgm:pt modelId="{0C1681A8-2D75-4483-9426-2E684F7A3871}" type="sibTrans" cxnId="{5C00BA85-D829-45E3-9284-7A50F9CBDD1D}">
      <dgm:prSet/>
      <dgm:spPr/>
      <dgm:t>
        <a:bodyPr/>
        <a:lstStyle/>
        <a:p>
          <a:endParaRPr lang="ru-RU"/>
        </a:p>
      </dgm:t>
    </dgm:pt>
    <dgm:pt modelId="{8BE663BC-59B3-4AA1-B2A4-B8F3013D8AFA}" type="pres">
      <dgm:prSet presAssocID="{335CC854-5B4A-4AE7-AE77-7BE39A8DCE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2C8004-1ABE-4122-B76D-43B177F7C2F5}" type="pres">
      <dgm:prSet presAssocID="{92EA4819-EA49-4D59-894C-9DF8C7DF0C45}" presName="vertOne" presStyleCnt="0"/>
      <dgm:spPr/>
    </dgm:pt>
    <dgm:pt modelId="{BA24F32C-A887-44D0-A789-9E60E47F8C4A}" type="pres">
      <dgm:prSet presAssocID="{92EA4819-EA49-4D59-894C-9DF8C7DF0C45}" presName="txOne" presStyleLbl="node0" presStyleIdx="0" presStyleCnt="1" custScaleY="28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122FB0-2B32-41F9-9578-7938CEE37B19}" type="pres">
      <dgm:prSet presAssocID="{92EA4819-EA49-4D59-894C-9DF8C7DF0C45}" presName="parTransOne" presStyleCnt="0"/>
      <dgm:spPr/>
    </dgm:pt>
    <dgm:pt modelId="{C24D2E4A-8441-42E7-A442-5DDE4D04E5E1}" type="pres">
      <dgm:prSet presAssocID="{92EA4819-EA49-4D59-894C-9DF8C7DF0C45}" presName="horzOne" presStyleCnt="0"/>
      <dgm:spPr/>
    </dgm:pt>
    <dgm:pt modelId="{9A6AFCA4-3B45-40B6-B215-CD368D594ED2}" type="pres">
      <dgm:prSet presAssocID="{E96C5F35-B401-4C2C-96A0-E6A22D998D66}" presName="vertTwo" presStyleCnt="0"/>
      <dgm:spPr/>
    </dgm:pt>
    <dgm:pt modelId="{32B6432D-1022-4B81-932E-1E971453942A}" type="pres">
      <dgm:prSet presAssocID="{E96C5F35-B401-4C2C-96A0-E6A22D998D6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6FAE8A-7AAB-4E17-88DC-D4326C33573D}" type="pres">
      <dgm:prSet presAssocID="{E96C5F35-B401-4C2C-96A0-E6A22D998D66}" presName="horzTwo" presStyleCnt="0"/>
      <dgm:spPr/>
    </dgm:pt>
    <dgm:pt modelId="{348414FC-A96E-4F21-A7E0-C1CCF168E347}" type="pres">
      <dgm:prSet presAssocID="{CB4CE6DF-B699-4239-A5D5-A6D7CA320A05}" presName="sibSpaceTwo" presStyleCnt="0"/>
      <dgm:spPr/>
    </dgm:pt>
    <dgm:pt modelId="{29F137EB-CC0B-484D-B3D0-F6637F19C05D}" type="pres">
      <dgm:prSet presAssocID="{EC5DF46B-E009-4B84-9875-6870BBFA476C}" presName="vertTwo" presStyleCnt="0"/>
      <dgm:spPr/>
    </dgm:pt>
    <dgm:pt modelId="{A603F507-BC3F-40CC-B32B-886F341E01E5}" type="pres">
      <dgm:prSet presAssocID="{EC5DF46B-E009-4B84-9875-6870BBFA476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10C2CE-0B10-43CF-BCF3-957EB01CC4B7}" type="pres">
      <dgm:prSet presAssocID="{EC5DF46B-E009-4B84-9875-6870BBFA476C}" presName="horzTwo" presStyleCnt="0"/>
      <dgm:spPr/>
    </dgm:pt>
    <dgm:pt modelId="{02872D9B-BC28-4588-B93B-CCEEEC0CC5C7}" type="pres">
      <dgm:prSet presAssocID="{FE0AC603-F8DD-4AFD-B5A5-80E8CD5926D4}" presName="sibSpaceTwo" presStyleCnt="0"/>
      <dgm:spPr/>
    </dgm:pt>
    <dgm:pt modelId="{4F2EC098-B64B-491C-AC25-F68F8D2ECF40}" type="pres">
      <dgm:prSet presAssocID="{DB71AC13-BA62-483F-ACEF-7465D82630E3}" presName="vertTwo" presStyleCnt="0"/>
      <dgm:spPr/>
    </dgm:pt>
    <dgm:pt modelId="{827108D6-A6A0-4E74-94BA-CE5DD5D68177}" type="pres">
      <dgm:prSet presAssocID="{DB71AC13-BA62-483F-ACEF-7465D82630E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A6AAB-D00E-463F-AF0F-4FBABFB150FB}" type="pres">
      <dgm:prSet presAssocID="{DB71AC13-BA62-483F-ACEF-7465D82630E3}" presName="horzTwo" presStyleCnt="0"/>
      <dgm:spPr/>
    </dgm:pt>
  </dgm:ptLst>
  <dgm:cxnLst>
    <dgm:cxn modelId="{5C00BA85-D829-45E3-9284-7A50F9CBDD1D}" srcId="{92EA4819-EA49-4D59-894C-9DF8C7DF0C45}" destId="{DB71AC13-BA62-483F-ACEF-7465D82630E3}" srcOrd="2" destOrd="0" parTransId="{8BFE21DE-DE03-4932-876D-5E4EAB0A478A}" sibTransId="{0C1681A8-2D75-4483-9426-2E684F7A3871}"/>
    <dgm:cxn modelId="{1A41DAC8-E0EC-4C9D-941C-09021AA6C18E}" srcId="{92EA4819-EA49-4D59-894C-9DF8C7DF0C45}" destId="{E96C5F35-B401-4C2C-96A0-E6A22D998D66}" srcOrd="0" destOrd="0" parTransId="{C6594052-BAFE-4F61-8173-27DB9CA4F543}" sibTransId="{CB4CE6DF-B699-4239-A5D5-A6D7CA320A05}"/>
    <dgm:cxn modelId="{19CA4F95-77E0-48A9-8980-B639F0C44F5B}" srcId="{92EA4819-EA49-4D59-894C-9DF8C7DF0C45}" destId="{EC5DF46B-E009-4B84-9875-6870BBFA476C}" srcOrd="1" destOrd="0" parTransId="{6DB5E056-C910-465B-9B18-FB892C015EEB}" sibTransId="{FE0AC603-F8DD-4AFD-B5A5-80E8CD5926D4}"/>
    <dgm:cxn modelId="{4C327FD0-6ECA-4252-A809-3936CC415F0E}" type="presOf" srcId="{DB71AC13-BA62-483F-ACEF-7465D82630E3}" destId="{827108D6-A6A0-4E74-94BA-CE5DD5D68177}" srcOrd="0" destOrd="0" presId="urn:microsoft.com/office/officeart/2005/8/layout/hierarchy4"/>
    <dgm:cxn modelId="{82A389EB-6390-47D1-8B82-F8AD3C45CF2E}" type="presOf" srcId="{92EA4819-EA49-4D59-894C-9DF8C7DF0C45}" destId="{BA24F32C-A887-44D0-A789-9E60E47F8C4A}" srcOrd="0" destOrd="0" presId="urn:microsoft.com/office/officeart/2005/8/layout/hierarchy4"/>
    <dgm:cxn modelId="{DE26C929-2CC3-4B9E-AB79-A0F3073ECD83}" type="presOf" srcId="{EC5DF46B-E009-4B84-9875-6870BBFA476C}" destId="{A603F507-BC3F-40CC-B32B-886F341E01E5}" srcOrd="0" destOrd="0" presId="urn:microsoft.com/office/officeart/2005/8/layout/hierarchy4"/>
    <dgm:cxn modelId="{82410AA8-E206-4605-8A90-A709216A3B07}" type="presOf" srcId="{335CC854-5B4A-4AE7-AE77-7BE39A8DCEB5}" destId="{8BE663BC-59B3-4AA1-B2A4-B8F3013D8AFA}" srcOrd="0" destOrd="0" presId="urn:microsoft.com/office/officeart/2005/8/layout/hierarchy4"/>
    <dgm:cxn modelId="{8313EAB8-73B6-410F-B8A9-86625D762039}" type="presOf" srcId="{E96C5F35-B401-4C2C-96A0-E6A22D998D66}" destId="{32B6432D-1022-4B81-932E-1E971453942A}" srcOrd="0" destOrd="0" presId="urn:microsoft.com/office/officeart/2005/8/layout/hierarchy4"/>
    <dgm:cxn modelId="{E5B6BEA4-AC04-4D0F-9794-C8750FCCE063}" srcId="{335CC854-5B4A-4AE7-AE77-7BE39A8DCEB5}" destId="{92EA4819-EA49-4D59-894C-9DF8C7DF0C45}" srcOrd="0" destOrd="0" parTransId="{DBF0FC1A-06A8-4C5E-B563-AE6B22B75747}" sibTransId="{3ABCA526-B651-416B-92BC-0ACDA8A857A6}"/>
    <dgm:cxn modelId="{743D06CE-0EAA-4708-B1EF-8F57E9BE85C3}" type="presParOf" srcId="{8BE663BC-59B3-4AA1-B2A4-B8F3013D8AFA}" destId="{CE2C8004-1ABE-4122-B76D-43B177F7C2F5}" srcOrd="0" destOrd="0" presId="urn:microsoft.com/office/officeart/2005/8/layout/hierarchy4"/>
    <dgm:cxn modelId="{0C2636FF-FFBE-487B-9970-D942B3243CED}" type="presParOf" srcId="{CE2C8004-1ABE-4122-B76D-43B177F7C2F5}" destId="{BA24F32C-A887-44D0-A789-9E60E47F8C4A}" srcOrd="0" destOrd="0" presId="urn:microsoft.com/office/officeart/2005/8/layout/hierarchy4"/>
    <dgm:cxn modelId="{ED7EB0A7-B9C9-4090-AEDA-3BDCAFB0536D}" type="presParOf" srcId="{CE2C8004-1ABE-4122-B76D-43B177F7C2F5}" destId="{99122FB0-2B32-41F9-9578-7938CEE37B19}" srcOrd="1" destOrd="0" presId="urn:microsoft.com/office/officeart/2005/8/layout/hierarchy4"/>
    <dgm:cxn modelId="{D5DDACCD-E098-41A6-88A7-9F7DF4D05A3D}" type="presParOf" srcId="{CE2C8004-1ABE-4122-B76D-43B177F7C2F5}" destId="{C24D2E4A-8441-42E7-A442-5DDE4D04E5E1}" srcOrd="2" destOrd="0" presId="urn:microsoft.com/office/officeart/2005/8/layout/hierarchy4"/>
    <dgm:cxn modelId="{027F8406-B8F5-4CE8-AACB-A535A342CA3C}" type="presParOf" srcId="{C24D2E4A-8441-42E7-A442-5DDE4D04E5E1}" destId="{9A6AFCA4-3B45-40B6-B215-CD368D594ED2}" srcOrd="0" destOrd="0" presId="urn:microsoft.com/office/officeart/2005/8/layout/hierarchy4"/>
    <dgm:cxn modelId="{9F44AF09-73B4-49B7-85A1-97B3C79D1A06}" type="presParOf" srcId="{9A6AFCA4-3B45-40B6-B215-CD368D594ED2}" destId="{32B6432D-1022-4B81-932E-1E971453942A}" srcOrd="0" destOrd="0" presId="urn:microsoft.com/office/officeart/2005/8/layout/hierarchy4"/>
    <dgm:cxn modelId="{7C8A2D98-165B-43F2-8EB0-714E8A825417}" type="presParOf" srcId="{9A6AFCA4-3B45-40B6-B215-CD368D594ED2}" destId="{1E6FAE8A-7AAB-4E17-88DC-D4326C33573D}" srcOrd="1" destOrd="0" presId="urn:microsoft.com/office/officeart/2005/8/layout/hierarchy4"/>
    <dgm:cxn modelId="{09F9AFAF-97FF-460E-A525-A32BECEEFAD7}" type="presParOf" srcId="{C24D2E4A-8441-42E7-A442-5DDE4D04E5E1}" destId="{348414FC-A96E-4F21-A7E0-C1CCF168E347}" srcOrd="1" destOrd="0" presId="urn:microsoft.com/office/officeart/2005/8/layout/hierarchy4"/>
    <dgm:cxn modelId="{3FC4C3DE-D912-434E-8DAD-1D6FAF33EFE4}" type="presParOf" srcId="{C24D2E4A-8441-42E7-A442-5DDE4D04E5E1}" destId="{29F137EB-CC0B-484D-B3D0-F6637F19C05D}" srcOrd="2" destOrd="0" presId="urn:microsoft.com/office/officeart/2005/8/layout/hierarchy4"/>
    <dgm:cxn modelId="{BB9E0E18-95C6-44CA-BF89-51D8BB8405D5}" type="presParOf" srcId="{29F137EB-CC0B-484D-B3D0-F6637F19C05D}" destId="{A603F507-BC3F-40CC-B32B-886F341E01E5}" srcOrd="0" destOrd="0" presId="urn:microsoft.com/office/officeart/2005/8/layout/hierarchy4"/>
    <dgm:cxn modelId="{B7586CE3-809B-4ABC-89DB-E8759CFA0EB6}" type="presParOf" srcId="{29F137EB-CC0B-484D-B3D0-F6637F19C05D}" destId="{F410C2CE-0B10-43CF-BCF3-957EB01CC4B7}" srcOrd="1" destOrd="0" presId="urn:microsoft.com/office/officeart/2005/8/layout/hierarchy4"/>
    <dgm:cxn modelId="{163743FC-3050-436F-B524-02CA419A8FC7}" type="presParOf" srcId="{C24D2E4A-8441-42E7-A442-5DDE4D04E5E1}" destId="{02872D9B-BC28-4588-B93B-CCEEEC0CC5C7}" srcOrd="3" destOrd="0" presId="urn:microsoft.com/office/officeart/2005/8/layout/hierarchy4"/>
    <dgm:cxn modelId="{2074A481-BD85-4F89-B54F-C86BCBFAA922}" type="presParOf" srcId="{C24D2E4A-8441-42E7-A442-5DDE4D04E5E1}" destId="{4F2EC098-B64B-491C-AC25-F68F8D2ECF40}" srcOrd="4" destOrd="0" presId="urn:microsoft.com/office/officeart/2005/8/layout/hierarchy4"/>
    <dgm:cxn modelId="{1D08EE37-665E-4558-A0BB-0EF472D9CB35}" type="presParOf" srcId="{4F2EC098-B64B-491C-AC25-F68F8D2ECF40}" destId="{827108D6-A6A0-4E74-94BA-CE5DD5D68177}" srcOrd="0" destOrd="0" presId="urn:microsoft.com/office/officeart/2005/8/layout/hierarchy4"/>
    <dgm:cxn modelId="{487B01A9-A196-4D81-8692-B43E01582FBA}" type="presParOf" srcId="{4F2EC098-B64B-491C-AC25-F68F8D2ECF40}" destId="{732A6AAB-D00E-463F-AF0F-4FBABFB150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C2CDB9-D072-435A-801A-657D1F631FA8}" type="doc">
      <dgm:prSet loTypeId="urn:microsoft.com/office/officeart/2005/8/layout/target3" loCatId="list" qsTypeId="urn:microsoft.com/office/officeart/2005/8/quickstyle/3d3" qsCatId="3D" csTypeId="urn:microsoft.com/office/officeart/2005/8/colors/accent2_4" csCatId="accent2" phldr="1"/>
      <dgm:spPr/>
    </dgm:pt>
    <dgm:pt modelId="{FF8B9CCF-2E55-437A-8C3A-996B8E9AF757}">
      <dgm:prSet phldrT="[Текст]"/>
      <dgm:spPr/>
      <dgm:t>
        <a:bodyPr/>
        <a:lstStyle/>
        <a:p>
          <a:r>
            <a:rPr lang="ru-RU" dirty="0" smtClean="0"/>
            <a:t>БЛАГОТВОРИТЕЛЬНЫЕ СРЕДСТВА</a:t>
          </a:r>
          <a:endParaRPr lang="ru-RU" dirty="0"/>
        </a:p>
      </dgm:t>
    </dgm:pt>
    <dgm:pt modelId="{7F6D974F-7F90-4551-9148-8FD843E1EE08}" type="parTrans" cxnId="{C871606F-516D-46F4-B8BC-1944FE0AB3F4}">
      <dgm:prSet/>
      <dgm:spPr/>
      <dgm:t>
        <a:bodyPr/>
        <a:lstStyle/>
        <a:p>
          <a:endParaRPr lang="ru-RU"/>
        </a:p>
      </dgm:t>
    </dgm:pt>
    <dgm:pt modelId="{E30038D1-A034-4739-A5F5-A1F458F5A4C2}" type="sibTrans" cxnId="{C871606F-516D-46F4-B8BC-1944FE0AB3F4}">
      <dgm:prSet/>
      <dgm:spPr/>
      <dgm:t>
        <a:bodyPr/>
        <a:lstStyle/>
        <a:p>
          <a:endParaRPr lang="ru-RU"/>
        </a:p>
      </dgm:t>
    </dgm:pt>
    <dgm:pt modelId="{1CD04FEC-82A8-4F84-B918-6A4361FC8176}">
      <dgm:prSet phldrT="[Текст]"/>
      <dgm:spPr/>
      <dgm:t>
        <a:bodyPr/>
        <a:lstStyle/>
        <a:p>
          <a:r>
            <a:rPr lang="ru-RU" dirty="0" smtClean="0"/>
            <a:t>СРЕДСТВА ОТ КРАУД-ПРОЕКТОВ</a:t>
          </a:r>
          <a:endParaRPr lang="ru-RU" dirty="0"/>
        </a:p>
      </dgm:t>
    </dgm:pt>
    <dgm:pt modelId="{B9E83B36-7E45-4E1D-BEAA-05CB1F1333D9}" type="parTrans" cxnId="{EF71A8FD-81B1-4371-AE2C-4A7E65414813}">
      <dgm:prSet/>
      <dgm:spPr/>
      <dgm:t>
        <a:bodyPr/>
        <a:lstStyle/>
        <a:p>
          <a:endParaRPr lang="ru-RU"/>
        </a:p>
      </dgm:t>
    </dgm:pt>
    <dgm:pt modelId="{1718AFA4-84B3-461E-BBA8-BB8551BE6DED}" type="sibTrans" cxnId="{EF71A8FD-81B1-4371-AE2C-4A7E65414813}">
      <dgm:prSet/>
      <dgm:spPr/>
      <dgm:t>
        <a:bodyPr/>
        <a:lstStyle/>
        <a:p>
          <a:endParaRPr lang="ru-RU"/>
        </a:p>
      </dgm:t>
    </dgm:pt>
    <dgm:pt modelId="{D3156B6E-91AA-4352-AF07-251C6F0FC6CC}">
      <dgm:prSet phldrT="[Текст]"/>
      <dgm:spPr/>
      <dgm:t>
        <a:bodyPr/>
        <a:lstStyle/>
        <a:p>
          <a:r>
            <a:rPr lang="ru-RU" dirty="0" smtClean="0"/>
            <a:t>СОБСТВЕННЫЕ СРЕДСТВА</a:t>
          </a:r>
          <a:endParaRPr lang="ru-RU" dirty="0"/>
        </a:p>
      </dgm:t>
    </dgm:pt>
    <dgm:pt modelId="{13F56021-DE07-47D3-9FEB-5D153BA7F967}" type="parTrans" cxnId="{65DAC965-DFFC-4867-A74E-4E924B64DA2A}">
      <dgm:prSet/>
      <dgm:spPr/>
      <dgm:t>
        <a:bodyPr/>
        <a:lstStyle/>
        <a:p>
          <a:endParaRPr lang="ru-RU"/>
        </a:p>
      </dgm:t>
    </dgm:pt>
    <dgm:pt modelId="{51EBEE39-CBCA-4E23-9BAD-01A453C59ADA}" type="sibTrans" cxnId="{65DAC965-DFFC-4867-A74E-4E924B64DA2A}">
      <dgm:prSet/>
      <dgm:spPr/>
      <dgm:t>
        <a:bodyPr/>
        <a:lstStyle/>
        <a:p>
          <a:endParaRPr lang="ru-RU"/>
        </a:p>
      </dgm:t>
    </dgm:pt>
    <dgm:pt modelId="{1FC0328A-7574-490B-B272-DA42E56B59F0}" type="pres">
      <dgm:prSet presAssocID="{34C2CDB9-D072-435A-801A-657D1F631FA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8CB19A-A553-4EA0-8AC2-274D449DA060}" type="pres">
      <dgm:prSet presAssocID="{FF8B9CCF-2E55-437A-8C3A-996B8E9AF757}" presName="circle1" presStyleLbl="node1" presStyleIdx="0" presStyleCnt="3"/>
      <dgm:spPr/>
    </dgm:pt>
    <dgm:pt modelId="{EBF556E8-F864-48DC-9645-BCCC15E0D77B}" type="pres">
      <dgm:prSet presAssocID="{FF8B9CCF-2E55-437A-8C3A-996B8E9AF757}" presName="space" presStyleCnt="0"/>
      <dgm:spPr/>
    </dgm:pt>
    <dgm:pt modelId="{D2DE4785-3AC2-4A89-A401-975F32F55185}" type="pres">
      <dgm:prSet presAssocID="{FF8B9CCF-2E55-437A-8C3A-996B8E9AF757}" presName="rect1" presStyleLbl="alignAcc1" presStyleIdx="0" presStyleCnt="3"/>
      <dgm:spPr/>
      <dgm:t>
        <a:bodyPr/>
        <a:lstStyle/>
        <a:p>
          <a:endParaRPr lang="ru-RU"/>
        </a:p>
      </dgm:t>
    </dgm:pt>
    <dgm:pt modelId="{FCEE02BB-2CAA-4A95-B16A-35806C229820}" type="pres">
      <dgm:prSet presAssocID="{1CD04FEC-82A8-4F84-B918-6A4361FC8176}" presName="vertSpace2" presStyleLbl="node1" presStyleIdx="0" presStyleCnt="3"/>
      <dgm:spPr/>
    </dgm:pt>
    <dgm:pt modelId="{C8465B32-EDE3-43A7-929F-9F1FBFA28B34}" type="pres">
      <dgm:prSet presAssocID="{1CD04FEC-82A8-4F84-B918-6A4361FC8176}" presName="circle2" presStyleLbl="node1" presStyleIdx="1" presStyleCnt="3"/>
      <dgm:spPr/>
    </dgm:pt>
    <dgm:pt modelId="{2C21ACB6-1399-42B6-8DBF-CBE3FB682B5F}" type="pres">
      <dgm:prSet presAssocID="{1CD04FEC-82A8-4F84-B918-6A4361FC8176}" presName="rect2" presStyleLbl="alignAcc1" presStyleIdx="1" presStyleCnt="3"/>
      <dgm:spPr/>
      <dgm:t>
        <a:bodyPr/>
        <a:lstStyle/>
        <a:p>
          <a:endParaRPr lang="ru-RU"/>
        </a:p>
      </dgm:t>
    </dgm:pt>
    <dgm:pt modelId="{53FCC50E-E6FC-4680-9F99-3FE5AF721350}" type="pres">
      <dgm:prSet presAssocID="{D3156B6E-91AA-4352-AF07-251C6F0FC6CC}" presName="vertSpace3" presStyleLbl="node1" presStyleIdx="1" presStyleCnt="3"/>
      <dgm:spPr/>
    </dgm:pt>
    <dgm:pt modelId="{E9C3E44D-A4C9-40DB-95C1-6B0C186D07A4}" type="pres">
      <dgm:prSet presAssocID="{D3156B6E-91AA-4352-AF07-251C6F0FC6CC}" presName="circle3" presStyleLbl="node1" presStyleIdx="2" presStyleCnt="3"/>
      <dgm:spPr/>
    </dgm:pt>
    <dgm:pt modelId="{D725B895-AA94-47F3-852E-C21EF9BF02C7}" type="pres">
      <dgm:prSet presAssocID="{D3156B6E-91AA-4352-AF07-251C6F0FC6CC}" presName="rect3" presStyleLbl="alignAcc1" presStyleIdx="2" presStyleCnt="3"/>
      <dgm:spPr/>
      <dgm:t>
        <a:bodyPr/>
        <a:lstStyle/>
        <a:p>
          <a:endParaRPr lang="ru-RU"/>
        </a:p>
      </dgm:t>
    </dgm:pt>
    <dgm:pt modelId="{74019B80-C703-43F1-825D-D0331A11C989}" type="pres">
      <dgm:prSet presAssocID="{FF8B9CCF-2E55-437A-8C3A-996B8E9AF75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C0067-289B-4FE0-84EE-C1A93A272913}" type="pres">
      <dgm:prSet presAssocID="{1CD04FEC-82A8-4F84-B918-6A4361FC817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62783-795C-458F-B2B5-4463EF64C8B8}" type="pres">
      <dgm:prSet presAssocID="{D3156B6E-91AA-4352-AF07-251C6F0FC6C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27554-1FAA-4272-A851-B78FE6D714D8}" type="presOf" srcId="{FF8B9CCF-2E55-437A-8C3A-996B8E9AF757}" destId="{74019B80-C703-43F1-825D-D0331A11C989}" srcOrd="1" destOrd="0" presId="urn:microsoft.com/office/officeart/2005/8/layout/target3"/>
    <dgm:cxn modelId="{EF71A8FD-81B1-4371-AE2C-4A7E65414813}" srcId="{34C2CDB9-D072-435A-801A-657D1F631FA8}" destId="{1CD04FEC-82A8-4F84-B918-6A4361FC8176}" srcOrd="1" destOrd="0" parTransId="{B9E83B36-7E45-4E1D-BEAA-05CB1F1333D9}" sibTransId="{1718AFA4-84B3-461E-BBA8-BB8551BE6DED}"/>
    <dgm:cxn modelId="{202FB99D-0E4E-4DB6-8D14-535DBE8FED15}" type="presOf" srcId="{D3156B6E-91AA-4352-AF07-251C6F0FC6CC}" destId="{7FE62783-795C-458F-B2B5-4463EF64C8B8}" srcOrd="1" destOrd="0" presId="urn:microsoft.com/office/officeart/2005/8/layout/target3"/>
    <dgm:cxn modelId="{678EFC2E-C8B4-446E-A419-FE99A8E274D9}" type="presOf" srcId="{34C2CDB9-D072-435A-801A-657D1F631FA8}" destId="{1FC0328A-7574-490B-B272-DA42E56B59F0}" srcOrd="0" destOrd="0" presId="urn:microsoft.com/office/officeart/2005/8/layout/target3"/>
    <dgm:cxn modelId="{AD2ECE0E-2C2F-4364-88AC-E65DDD4D5C7D}" type="presOf" srcId="{1CD04FEC-82A8-4F84-B918-6A4361FC8176}" destId="{D41C0067-289B-4FE0-84EE-C1A93A272913}" srcOrd="1" destOrd="0" presId="urn:microsoft.com/office/officeart/2005/8/layout/target3"/>
    <dgm:cxn modelId="{4F22E99D-B57A-405B-806E-2E43B14E2181}" type="presOf" srcId="{1CD04FEC-82A8-4F84-B918-6A4361FC8176}" destId="{2C21ACB6-1399-42B6-8DBF-CBE3FB682B5F}" srcOrd="0" destOrd="0" presId="urn:microsoft.com/office/officeart/2005/8/layout/target3"/>
    <dgm:cxn modelId="{65DAC965-DFFC-4867-A74E-4E924B64DA2A}" srcId="{34C2CDB9-D072-435A-801A-657D1F631FA8}" destId="{D3156B6E-91AA-4352-AF07-251C6F0FC6CC}" srcOrd="2" destOrd="0" parTransId="{13F56021-DE07-47D3-9FEB-5D153BA7F967}" sibTransId="{51EBEE39-CBCA-4E23-9BAD-01A453C59ADA}"/>
    <dgm:cxn modelId="{C871606F-516D-46F4-B8BC-1944FE0AB3F4}" srcId="{34C2CDB9-D072-435A-801A-657D1F631FA8}" destId="{FF8B9CCF-2E55-437A-8C3A-996B8E9AF757}" srcOrd="0" destOrd="0" parTransId="{7F6D974F-7F90-4551-9148-8FD843E1EE08}" sibTransId="{E30038D1-A034-4739-A5F5-A1F458F5A4C2}"/>
    <dgm:cxn modelId="{9002E00A-434F-4397-922D-ED200C549FBC}" type="presOf" srcId="{FF8B9CCF-2E55-437A-8C3A-996B8E9AF757}" destId="{D2DE4785-3AC2-4A89-A401-975F32F55185}" srcOrd="0" destOrd="0" presId="urn:microsoft.com/office/officeart/2005/8/layout/target3"/>
    <dgm:cxn modelId="{618BF62D-B566-4DAF-B931-8432F156F0E8}" type="presOf" srcId="{D3156B6E-91AA-4352-AF07-251C6F0FC6CC}" destId="{D725B895-AA94-47F3-852E-C21EF9BF02C7}" srcOrd="0" destOrd="0" presId="urn:microsoft.com/office/officeart/2005/8/layout/target3"/>
    <dgm:cxn modelId="{BF715712-6737-4824-B71B-CDC6090DC1EC}" type="presParOf" srcId="{1FC0328A-7574-490B-B272-DA42E56B59F0}" destId="{308CB19A-A553-4EA0-8AC2-274D449DA060}" srcOrd="0" destOrd="0" presId="urn:microsoft.com/office/officeart/2005/8/layout/target3"/>
    <dgm:cxn modelId="{04F2C5A4-2B20-4917-A396-D9654ACA59C4}" type="presParOf" srcId="{1FC0328A-7574-490B-B272-DA42E56B59F0}" destId="{EBF556E8-F864-48DC-9645-BCCC15E0D77B}" srcOrd="1" destOrd="0" presId="urn:microsoft.com/office/officeart/2005/8/layout/target3"/>
    <dgm:cxn modelId="{269F5C54-F2A5-4240-8265-DE5090F5348E}" type="presParOf" srcId="{1FC0328A-7574-490B-B272-DA42E56B59F0}" destId="{D2DE4785-3AC2-4A89-A401-975F32F55185}" srcOrd="2" destOrd="0" presId="urn:microsoft.com/office/officeart/2005/8/layout/target3"/>
    <dgm:cxn modelId="{3A8DCA73-FA0B-4056-B8FB-E5EA7DC59974}" type="presParOf" srcId="{1FC0328A-7574-490B-B272-DA42E56B59F0}" destId="{FCEE02BB-2CAA-4A95-B16A-35806C229820}" srcOrd="3" destOrd="0" presId="urn:microsoft.com/office/officeart/2005/8/layout/target3"/>
    <dgm:cxn modelId="{F183042C-4A0A-4D9F-8FA1-A38CBB7F5DF3}" type="presParOf" srcId="{1FC0328A-7574-490B-B272-DA42E56B59F0}" destId="{C8465B32-EDE3-43A7-929F-9F1FBFA28B34}" srcOrd="4" destOrd="0" presId="urn:microsoft.com/office/officeart/2005/8/layout/target3"/>
    <dgm:cxn modelId="{12FB0EF9-38BA-4D59-9BF3-B5E7D4507824}" type="presParOf" srcId="{1FC0328A-7574-490B-B272-DA42E56B59F0}" destId="{2C21ACB6-1399-42B6-8DBF-CBE3FB682B5F}" srcOrd="5" destOrd="0" presId="urn:microsoft.com/office/officeart/2005/8/layout/target3"/>
    <dgm:cxn modelId="{254657DD-7ED8-4F05-B428-068B971D5783}" type="presParOf" srcId="{1FC0328A-7574-490B-B272-DA42E56B59F0}" destId="{53FCC50E-E6FC-4680-9F99-3FE5AF721350}" srcOrd="6" destOrd="0" presId="urn:microsoft.com/office/officeart/2005/8/layout/target3"/>
    <dgm:cxn modelId="{B991ACB8-61A0-44EF-98C4-D7986B16A895}" type="presParOf" srcId="{1FC0328A-7574-490B-B272-DA42E56B59F0}" destId="{E9C3E44D-A4C9-40DB-95C1-6B0C186D07A4}" srcOrd="7" destOrd="0" presId="urn:microsoft.com/office/officeart/2005/8/layout/target3"/>
    <dgm:cxn modelId="{F3D8578D-9C8C-4805-BE28-E8E26D8BE7AB}" type="presParOf" srcId="{1FC0328A-7574-490B-B272-DA42E56B59F0}" destId="{D725B895-AA94-47F3-852E-C21EF9BF02C7}" srcOrd="8" destOrd="0" presId="urn:microsoft.com/office/officeart/2005/8/layout/target3"/>
    <dgm:cxn modelId="{D541B610-9177-4400-AFDE-AD4F1E45F5E2}" type="presParOf" srcId="{1FC0328A-7574-490B-B272-DA42E56B59F0}" destId="{74019B80-C703-43F1-825D-D0331A11C989}" srcOrd="9" destOrd="0" presId="urn:microsoft.com/office/officeart/2005/8/layout/target3"/>
    <dgm:cxn modelId="{1B268A3F-3DBD-4124-B9D5-605CB258A279}" type="presParOf" srcId="{1FC0328A-7574-490B-B272-DA42E56B59F0}" destId="{D41C0067-289B-4FE0-84EE-C1A93A272913}" srcOrd="10" destOrd="0" presId="urn:microsoft.com/office/officeart/2005/8/layout/target3"/>
    <dgm:cxn modelId="{864E30FC-EA13-4AB8-97F9-7B7614B7FDE7}" type="presParOf" srcId="{1FC0328A-7574-490B-B272-DA42E56B59F0}" destId="{7FE62783-795C-458F-B2B5-4463EF64C8B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D26FD-719F-4996-8108-F43793AA2787}">
      <dsp:nvSpPr>
        <dsp:cNvPr id="0" name=""/>
        <dsp:cNvSpPr/>
      </dsp:nvSpPr>
      <dsp:spPr>
        <a:xfrm>
          <a:off x="1885950" y="2152650"/>
          <a:ext cx="2305050" cy="2305050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ПОМОЩЬ ЛЮДЯМ</a:t>
          </a:r>
          <a:endParaRPr lang="ru-RU" sz="1000" kern="1200" dirty="0"/>
        </a:p>
      </dsp:txBody>
      <dsp:txXfrm>
        <a:off x="1885950" y="2152650"/>
        <a:ext cx="2305050" cy="2305050"/>
      </dsp:txXfrm>
    </dsp:sp>
    <dsp:sp modelId="{EBC7C0CC-501F-410B-B47F-D3B53B9148F1}">
      <dsp:nvSpPr>
        <dsp:cNvPr id="0" name=""/>
        <dsp:cNvSpPr/>
      </dsp:nvSpPr>
      <dsp:spPr>
        <a:xfrm>
          <a:off x="544830" y="1607820"/>
          <a:ext cx="1676400" cy="1676400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ПОМОЩЬ ЖИВОТНЫМ</a:t>
          </a:r>
          <a:endParaRPr lang="ru-RU" sz="1000" kern="1200" dirty="0"/>
        </a:p>
      </dsp:txBody>
      <dsp:txXfrm>
        <a:off x="544830" y="1607820"/>
        <a:ext cx="1676400" cy="1676400"/>
      </dsp:txXfrm>
    </dsp:sp>
    <dsp:sp modelId="{04A4CFD5-8D58-4C81-8635-A5F0AAFB6654}">
      <dsp:nvSpPr>
        <dsp:cNvPr id="0" name=""/>
        <dsp:cNvSpPr/>
      </dsp:nvSpPr>
      <dsp:spPr>
        <a:xfrm rot="20700000">
          <a:off x="1483785" y="451275"/>
          <a:ext cx="1642529" cy="164252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ЗООЗАЩИТА</a:t>
          </a:r>
          <a:endParaRPr lang="ru-RU" sz="1000" kern="1200" dirty="0"/>
        </a:p>
      </dsp:txBody>
      <dsp:txXfrm>
        <a:off x="1844040" y="811530"/>
        <a:ext cx="922020" cy="922020"/>
      </dsp:txXfrm>
    </dsp:sp>
    <dsp:sp modelId="{524F8625-2E5F-40F9-85A6-32CAF7399697}">
      <dsp:nvSpPr>
        <dsp:cNvPr id="0" name=""/>
        <dsp:cNvSpPr/>
      </dsp:nvSpPr>
      <dsp:spPr>
        <a:xfrm>
          <a:off x="1708671" y="1804843"/>
          <a:ext cx="2950464" cy="2950464"/>
        </a:xfrm>
        <a:prstGeom prst="circularArrow">
          <a:avLst>
            <a:gd name="adj1" fmla="val 4688"/>
            <a:gd name="adj2" fmla="val 299029"/>
            <a:gd name="adj3" fmla="val 2516168"/>
            <a:gd name="adj4" fmla="val 1586127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9E9BD-8BA8-45A7-B9D9-52F445F47475}">
      <dsp:nvSpPr>
        <dsp:cNvPr id="0" name=""/>
        <dsp:cNvSpPr/>
      </dsp:nvSpPr>
      <dsp:spPr>
        <a:xfrm>
          <a:off x="247942" y="1236910"/>
          <a:ext cx="2143696" cy="2143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304789"/>
            <a:satOff val="-12708"/>
            <a:lumOff val="189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7B475-1DD0-4BF9-9A70-5954FBAEC05B}">
      <dsp:nvSpPr>
        <dsp:cNvPr id="0" name=""/>
        <dsp:cNvSpPr/>
      </dsp:nvSpPr>
      <dsp:spPr>
        <a:xfrm>
          <a:off x="1103850" y="91513"/>
          <a:ext cx="2311336" cy="23113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609578"/>
            <a:satOff val="-25416"/>
            <a:lumOff val="379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4F32C-A887-44D0-A789-9E60E47F8C4A}">
      <dsp:nvSpPr>
        <dsp:cNvPr id="0" name=""/>
        <dsp:cNvSpPr/>
      </dsp:nvSpPr>
      <dsp:spPr>
        <a:xfrm>
          <a:off x="3121" y="1896"/>
          <a:ext cx="8680556" cy="914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СНИЖЕНИЕ СОЦИАЛЬНОЙ НАПРЯЖЕННОСТИ</a:t>
          </a:r>
          <a:endParaRPr lang="ru-RU" sz="3100" kern="1200" dirty="0"/>
        </a:p>
      </dsp:txBody>
      <dsp:txXfrm>
        <a:off x="3121" y="1896"/>
        <a:ext cx="8680556" cy="914595"/>
      </dsp:txXfrm>
    </dsp:sp>
    <dsp:sp modelId="{32B6432D-1022-4B81-932E-1E971453942A}">
      <dsp:nvSpPr>
        <dsp:cNvPr id="0" name=""/>
        <dsp:cNvSpPr/>
      </dsp:nvSpPr>
      <dsp:spPr>
        <a:xfrm>
          <a:off x="3121" y="1266610"/>
          <a:ext cx="2740074" cy="3257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1) Гуманное решение проблем, связанных с бездомными животными</a:t>
          </a:r>
          <a:endParaRPr lang="ru-RU" sz="2500" kern="1200" dirty="0"/>
        </a:p>
      </dsp:txBody>
      <dsp:txXfrm>
        <a:off x="3121" y="1266610"/>
        <a:ext cx="2740074" cy="3257455"/>
      </dsp:txXfrm>
    </dsp:sp>
    <dsp:sp modelId="{A603F507-BC3F-40CC-B32B-886F341E01E5}">
      <dsp:nvSpPr>
        <dsp:cNvPr id="0" name=""/>
        <dsp:cNvSpPr/>
      </dsp:nvSpPr>
      <dsp:spPr>
        <a:xfrm>
          <a:off x="2973362" y="1266610"/>
          <a:ext cx="2740074" cy="3257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2) Реализация творческих потенциалов людьми с ограниченными возможностями</a:t>
          </a:r>
          <a:endParaRPr lang="ru-RU" sz="2500" kern="1200" dirty="0"/>
        </a:p>
      </dsp:txBody>
      <dsp:txXfrm>
        <a:off x="2973362" y="1266610"/>
        <a:ext cx="2740074" cy="3257455"/>
      </dsp:txXfrm>
    </dsp:sp>
    <dsp:sp modelId="{827108D6-A6A0-4E74-94BA-CE5DD5D68177}">
      <dsp:nvSpPr>
        <dsp:cNvPr id="0" name=""/>
        <dsp:cNvSpPr/>
      </dsp:nvSpPr>
      <dsp:spPr>
        <a:xfrm>
          <a:off x="5943603" y="1266610"/>
          <a:ext cx="2740074" cy="3257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3) Предоставление</a:t>
          </a:r>
          <a:r>
            <a:rPr lang="en-US" sz="2500" kern="1200" dirty="0" smtClean="0"/>
            <a:t> </a:t>
          </a:r>
          <a:r>
            <a:rPr lang="ru-RU" sz="2500" kern="1200" dirty="0" smtClean="0"/>
            <a:t>рабочих мест людям – подопечным МРОО «Дом трудолюбия «Ной»</a:t>
          </a:r>
          <a:endParaRPr lang="ru-RU" sz="2500" kern="1200" dirty="0"/>
        </a:p>
      </dsp:txBody>
      <dsp:txXfrm>
        <a:off x="5943603" y="1266610"/>
        <a:ext cx="2740074" cy="32574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CB19A-A553-4EA0-8AC2-274D449DA060}">
      <dsp:nvSpPr>
        <dsp:cNvPr id="0" name=""/>
        <dsp:cNvSpPr/>
      </dsp:nvSpPr>
      <dsp:spPr>
        <a:xfrm>
          <a:off x="0" y="1104899"/>
          <a:ext cx="2514600" cy="25146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E4785-3AC2-4A89-A401-975F32F55185}">
      <dsp:nvSpPr>
        <dsp:cNvPr id="0" name=""/>
        <dsp:cNvSpPr/>
      </dsp:nvSpPr>
      <dsp:spPr>
        <a:xfrm>
          <a:off x="1257300" y="1104899"/>
          <a:ext cx="2933700" cy="251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БЛАГОТВОРИТЕЛЬНЫЕ СРЕДСТВА</a:t>
          </a:r>
          <a:endParaRPr lang="ru-RU" sz="2000" kern="1200" dirty="0"/>
        </a:p>
      </dsp:txBody>
      <dsp:txXfrm>
        <a:off x="1257300" y="1104899"/>
        <a:ext cx="2933700" cy="754381"/>
      </dsp:txXfrm>
    </dsp:sp>
    <dsp:sp modelId="{C8465B32-EDE3-43A7-929F-9F1FBFA28B34}">
      <dsp:nvSpPr>
        <dsp:cNvPr id="0" name=""/>
        <dsp:cNvSpPr/>
      </dsp:nvSpPr>
      <dsp:spPr>
        <a:xfrm>
          <a:off x="440055" y="1859281"/>
          <a:ext cx="1634488" cy="163448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-175553"/>
            <a:satOff val="-10161"/>
            <a:lumOff val="322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1ACB6-1399-42B6-8DBF-CBE3FB682B5F}">
      <dsp:nvSpPr>
        <dsp:cNvPr id="0" name=""/>
        <dsp:cNvSpPr/>
      </dsp:nvSpPr>
      <dsp:spPr>
        <a:xfrm>
          <a:off x="1257300" y="1859281"/>
          <a:ext cx="2933700" cy="1634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СРЕДСТВА ОТ КРАУД-ПРОЕКТОВ</a:t>
          </a:r>
          <a:endParaRPr lang="ru-RU" sz="2000" kern="1200" dirty="0"/>
        </a:p>
      </dsp:txBody>
      <dsp:txXfrm>
        <a:off x="1257300" y="1859281"/>
        <a:ext cx="2933700" cy="754379"/>
      </dsp:txXfrm>
    </dsp:sp>
    <dsp:sp modelId="{E9C3E44D-A4C9-40DB-95C1-6B0C186D07A4}">
      <dsp:nvSpPr>
        <dsp:cNvPr id="0" name=""/>
        <dsp:cNvSpPr/>
      </dsp:nvSpPr>
      <dsp:spPr>
        <a:xfrm>
          <a:off x="880110" y="2613660"/>
          <a:ext cx="754379" cy="75437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-175553"/>
            <a:satOff val="-10161"/>
            <a:lumOff val="322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5B895-AA94-47F3-852E-C21EF9BF02C7}">
      <dsp:nvSpPr>
        <dsp:cNvPr id="0" name=""/>
        <dsp:cNvSpPr/>
      </dsp:nvSpPr>
      <dsp:spPr>
        <a:xfrm>
          <a:off x="1257300" y="2613660"/>
          <a:ext cx="2933700" cy="7543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СОБСТВЕННЫЕ СРЕДСТВА</a:t>
          </a:r>
          <a:endParaRPr lang="ru-RU" sz="2000" kern="1200" dirty="0"/>
        </a:p>
      </dsp:txBody>
      <dsp:txXfrm>
        <a:off x="1257300" y="2613660"/>
        <a:ext cx="2933700" cy="75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FBA8EB-AB9B-40AB-AF4A-FD38166C7AD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0F6668-D2BC-4E74-90EB-FA43D2684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vardiya77" TargetMode="External"/><Relationship Id="rId2" Type="http://schemas.openxmlformats.org/officeDocument/2006/relationships/hyperlink" Target="https://vk.com/gvardiya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ГВАРДИЯ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7415" y="1412776"/>
            <a:ext cx="7081570" cy="4525962"/>
          </a:xfrm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814682" y="4941168"/>
            <a:ext cx="4357718" cy="838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ПРИЮТ ДЛЯ БЕЗДОМНЫХ ЖИВОТНЫХ И СПИСАННЫХ СЛУЖЕБНЫХ СОБАК «ГВАРДИЯ»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ПРИЮТ «ГВАРДИЯ» - ОСОБЕННЫЙ!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Вся наша работа подчинена идее целесообразности и нужности обществу – если приют не служит людям, значит он не нужен</a:t>
            </a:r>
          </a:p>
          <a:p>
            <a:r>
              <a:rPr lang="ru-RU" dirty="0" smtClean="0"/>
              <a:t>Мы нужны животным, так как </a:t>
            </a:r>
            <a:r>
              <a:rPr lang="ru-RU" dirty="0" smtClean="0"/>
              <a:t>только </a:t>
            </a:r>
            <a:r>
              <a:rPr lang="ru-RU" dirty="0" smtClean="0"/>
              <a:t>в </a:t>
            </a:r>
            <a:r>
              <a:rPr lang="ru-RU" dirty="0" smtClean="0"/>
              <a:t>Приюте </a:t>
            </a:r>
            <a:r>
              <a:rPr lang="ru-RU" dirty="0" smtClean="0"/>
              <a:t>«Гвардия» животные </a:t>
            </a:r>
            <a:r>
              <a:rPr lang="ru-RU" dirty="0" smtClean="0"/>
              <a:t>получают защиту </a:t>
            </a:r>
          </a:p>
          <a:p>
            <a:r>
              <a:rPr lang="ru-RU" dirty="0" smtClean="0"/>
              <a:t>Мы нужны людям, так как на базе Приюта получают возможность творческой реализации и социальной реабилитации люди, которые выпали из обычного течения жизни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ЗНАЧИМОСТЬ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Уменьшение числа безнадзорных </a:t>
            </a:r>
            <a:r>
              <a:rPr lang="ru-RU" dirty="0" err="1" smtClean="0"/>
              <a:t>животынх</a:t>
            </a:r>
            <a:endParaRPr lang="ru-RU" dirty="0" smtClean="0"/>
          </a:p>
          <a:p>
            <a:r>
              <a:rPr lang="ru-RU" dirty="0" smtClean="0"/>
              <a:t>Снижение рисков, связанных с социально нестабильными людьми. Весь основной груз заботы об этих людях несет МРОО «Дом трудолюбия «Ной». Приют «Гвардия» предоставляет различные варианты занятости для подопечных Дома трудолюбия, что является важной компонентой в процессе социальной адаптации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Предоставлены варианты занятости для </a:t>
            </a:r>
            <a:r>
              <a:rPr lang="ru-RU" dirty="0" err="1" smtClean="0"/>
              <a:t>маломобильных</a:t>
            </a:r>
            <a:r>
              <a:rPr lang="ru-RU" dirty="0" smtClean="0"/>
              <a:t> людей и людей, с ограниченными возможностями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РЕСУРСНАЯ БАЗА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ЗАПЛАНИРОВАНО ИСПОЛЬЗОВАНИЕ ГЕОКУПОЛЬНЫХ МОБИЛЬНЫХ КОНСТРУКЦИЙ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Приют имеет собственный земельный участок размером 4 га., с постройками для содержания и обслуживания животных; участок обеспечен электроэнергией и водоснабжением;</a:t>
            </a:r>
          </a:p>
          <a:p>
            <a:r>
              <a:rPr lang="ru-RU" dirty="0" smtClean="0"/>
              <a:t>Собственное крестьянско-фермерское хозяйство;</a:t>
            </a:r>
          </a:p>
          <a:p>
            <a:r>
              <a:rPr lang="ru-RU" dirty="0" smtClean="0"/>
              <a:t>Собственный ветеринарный пункт локального значения.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9" descr="ШАТЕР НА ТРАВЕ_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72535"/>
            <a:ext cx="4289425" cy="24287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ПРИЮТ «ГВАРДИЯ» СЕГОДНЯ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ПРИЮТЕ ПОСТОЯННО ЖИВЕТ БОЛЕЕ 700 </a:t>
            </a:r>
            <a:r>
              <a:rPr lang="ru-RU" dirty="0" smtClean="0">
                <a:solidFill>
                  <a:schemeClr val="tx2"/>
                </a:solidFill>
              </a:rPr>
              <a:t>ЖИВОТНЫХ, более сотни на карантине и еще столько же на передержках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течение каждого календарного года через приют проходит более 1000 животных, НЕ ВСЕ находят новых хозяев, но никто не возвращается обратно на улицу.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Содержимое 8" descr="19 МАЯ 2018 КРУПНЫЙ ПЛАН  (7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2244337"/>
            <a:ext cx="4291012" cy="2085164"/>
          </a:xfrm>
        </p:spPr>
      </p:pic>
      <p:pic>
        <p:nvPicPr>
          <p:cNvPr id="12" name="Содержимое 11" descr="ПАНОРАМНЫЕ ФОТО 19 МАЯ 2018 (9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44723"/>
            <a:ext cx="4289425" cy="20843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Финансирование приюта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ОБЛОЖКА НА BOOMSTARTER 2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648200" y="2395137"/>
            <a:ext cx="4343400" cy="3134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развития приюта «гвардия» до 2020 года.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1</a:t>
            </a:r>
            <a:r>
              <a:rPr lang="ru-RU" sz="2000" dirty="0" smtClean="0"/>
              <a:t>. Частный приют для бездомных животных «Гвардия»</a:t>
            </a:r>
          </a:p>
          <a:p>
            <a:r>
              <a:rPr lang="ru-RU" sz="2000" dirty="0" smtClean="0"/>
              <a:t>2. Фермерское хозяйство</a:t>
            </a:r>
          </a:p>
          <a:p>
            <a:r>
              <a:rPr lang="ru-RU" sz="2000" dirty="0" smtClean="0"/>
              <a:t>3. Тренировочная площадка</a:t>
            </a:r>
          </a:p>
          <a:p>
            <a:r>
              <a:rPr lang="ru-RU" sz="2000" dirty="0" smtClean="0"/>
              <a:t>4. Кинологический центр воспитания собак-поводырей «Гвардия»</a:t>
            </a:r>
          </a:p>
          <a:p>
            <a:r>
              <a:rPr lang="ru-RU" sz="2000" dirty="0" smtClean="0"/>
              <a:t>5. </a:t>
            </a:r>
            <a:r>
              <a:rPr lang="ru-RU" sz="2000" dirty="0" err="1" smtClean="0"/>
              <a:t>Хозблок</a:t>
            </a:r>
            <a:endParaRPr lang="ru-RU" sz="2000" dirty="0" smtClean="0"/>
          </a:p>
          <a:p>
            <a:r>
              <a:rPr lang="ru-RU" sz="2000" dirty="0" smtClean="0"/>
              <a:t>6. Помещения для персонала</a:t>
            </a:r>
          </a:p>
          <a:p>
            <a:r>
              <a:rPr lang="ru-RU" sz="2000" dirty="0" smtClean="0"/>
              <a:t>7. Гостевая зона для туристов и волонтеров</a:t>
            </a:r>
          </a:p>
        </p:txBody>
      </p:sp>
      <p:pic>
        <p:nvPicPr>
          <p:cNvPr id="7" name="Содержимое 6" descr="ПЛАНИРОВКА ТЕРРИТОРИИ_2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22563"/>
            <a:ext cx="5340350" cy="397467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Телефон +79152471298 Сергей Николаевич Фокин, основатель Приюта «Гвардия», руководитель БФ «Передний Край»</a:t>
            </a:r>
          </a:p>
          <a:p>
            <a:r>
              <a:rPr lang="ru-RU" dirty="0" smtClean="0"/>
              <a:t>Сайт </a:t>
            </a:r>
            <a:r>
              <a:rPr lang="ru-RU" dirty="0" err="1" smtClean="0"/>
              <a:t>приют-гвардия.рф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https://vk.com/gvardiya77</a:t>
            </a:r>
            <a:endParaRPr lang="ru-RU" dirty="0" smtClean="0"/>
          </a:p>
          <a:p>
            <a:r>
              <a:rPr lang="ru-RU" dirty="0" smtClean="0"/>
              <a:t>Страница ФБ </a:t>
            </a:r>
            <a:r>
              <a:rPr lang="en-US" dirty="0" smtClean="0">
                <a:hlinkClick r:id="rId3"/>
              </a:rPr>
              <a:t>https://www.facebook.com/gvardiya77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1593</TotalTime>
  <Words>368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ПРИЮТ «ГВАРДИЯ» - ОСОБЕННЫЙ!</vt:lpstr>
      <vt:lpstr>Цели и задачи</vt:lpstr>
      <vt:lpstr>СОЦИАЛЬНАЯ ЗНАЧИМОСТЬ</vt:lpstr>
      <vt:lpstr>РЕСУРСНАЯ БАЗА</vt:lpstr>
      <vt:lpstr>ПРИЮТ «ГВАРДИЯ» СЕГОДНЯ</vt:lpstr>
      <vt:lpstr>Финансирование приюта</vt:lpstr>
      <vt:lpstr>План развития приюта «гвардия» до 2020 года.</vt:lpstr>
      <vt:lpstr>контакты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Zlata</cp:lastModifiedBy>
  <cp:revision>138</cp:revision>
  <dcterms:created xsi:type="dcterms:W3CDTF">2015-05-10T08:38:06Z</dcterms:created>
  <dcterms:modified xsi:type="dcterms:W3CDTF">2018-05-25T13:51:04Z</dcterms:modified>
</cp:coreProperties>
</file>