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3A25D-97E8-414D-B24A-953BCF7A0209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BB1FB-51E2-42FE-9352-3A6D158E5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/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МЕЖДУНАРОДНЫЙ </a:t>
            </a:r>
            <a:r>
              <a:rPr lang="ru-RU" sz="3600" b="1" dirty="0" smtClean="0">
                <a:latin typeface="Georgia" pitchFamily="18" charset="0"/>
              </a:rPr>
              <a:t>ПРОЕКТ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«ГОРСТЬ ЗЕМЛИ РУССКОЙ»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2800" i="1" dirty="0" smtClean="0">
                <a:latin typeface="Georgia" pitchFamily="18" charset="0"/>
              </a:rPr>
              <a:t>Россия- Канада                                                      Курск-Торонто </a:t>
            </a:r>
            <a:endParaRPr lang="ru-RU" sz="2800" i="1" dirty="0">
              <a:latin typeface="Georgia" pitchFamily="18" charset="0"/>
            </a:endParaRPr>
          </a:p>
        </p:txBody>
      </p:sp>
      <p:pic>
        <p:nvPicPr>
          <p:cNvPr id="6" name="Содержимое 5" descr="Логоти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201008"/>
            <a:ext cx="4886612" cy="4228388"/>
          </a:xfr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Экскурсию ведет командир отряда «Курган» А. Сотников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                                                     </a:t>
            </a:r>
            <a:r>
              <a:rPr lang="ru-RU" sz="2000" i="1" dirty="0" smtClean="0">
                <a:latin typeface="Georgia" pitchFamily="18" charset="0"/>
              </a:rPr>
              <a:t>Курск. Россия</a:t>
            </a:r>
            <a:endParaRPr lang="ru-RU" sz="2000" i="1" dirty="0">
              <a:latin typeface="Georgia" pitchFamily="18" charset="0"/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190604_1258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Georgia" pitchFamily="18" charset="0"/>
              </a:rPr>
              <a:t> </a:t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sz="3100" b="1" dirty="0" smtClean="0">
                <a:latin typeface="Georgia" pitchFamily="18" charset="0"/>
              </a:rPr>
              <a:t> ПАРК ПОБЕДЫ</a:t>
            </a:r>
            <a:br>
              <a:rPr lang="ru-RU" sz="3100" b="1" dirty="0" smtClean="0">
                <a:latin typeface="Georgia" pitchFamily="18" charset="0"/>
              </a:rPr>
            </a:br>
            <a:r>
              <a:rPr lang="ru-RU" sz="3100" b="1" dirty="0" smtClean="0">
                <a:latin typeface="Georgia" pitchFamily="18" charset="0"/>
              </a:rPr>
              <a:t>                                                             </a:t>
            </a:r>
            <a:r>
              <a:rPr lang="ru-RU" sz="2200" i="1" dirty="0" smtClean="0">
                <a:latin typeface="Georgia" pitchFamily="18" charset="0"/>
              </a:rPr>
              <a:t>Торонто. Канада</a:t>
            </a: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endParaRPr lang="ru-RU" b="1" dirty="0">
              <a:latin typeface="Georgia" pitchFamily="18" charset="0"/>
            </a:endParaRPr>
          </a:p>
        </p:txBody>
      </p:sp>
      <p:pic>
        <p:nvPicPr>
          <p:cNvPr id="6" name="Содержимое 5" descr="Park Pobedi with 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81027"/>
            <a:ext cx="8258175" cy="4364234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Мемориал Славы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</a:t>
            </a:r>
            <a:r>
              <a:rPr lang="ru-RU" sz="2200" i="1" dirty="0" err="1" smtClean="0"/>
              <a:t>Торонто.Канада</a:t>
            </a:r>
            <a:endParaRPr lang="ru-RU" sz="2200" i="1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Georgia" pitchFamily="18" charset="0"/>
              </a:rPr>
              <a:t/>
            </a:r>
            <a:br>
              <a:rPr lang="ru-RU" sz="2700" b="1" dirty="0" smtClean="0">
                <a:latin typeface="Georgia" pitchFamily="18" charset="0"/>
              </a:rPr>
            </a:br>
            <a:r>
              <a:rPr lang="ru-RU" sz="2700" b="1" dirty="0">
                <a:latin typeface="Georgia" pitchFamily="18" charset="0"/>
              </a:rPr>
              <a:t/>
            </a:r>
            <a:br>
              <a:rPr lang="ru-RU" sz="2700" b="1" dirty="0">
                <a:latin typeface="Georgia" pitchFamily="18" charset="0"/>
              </a:rPr>
            </a:br>
            <a:r>
              <a:rPr lang="ru-RU" sz="2700" b="1" dirty="0" smtClean="0">
                <a:latin typeface="Georgia" pitchFamily="18" charset="0"/>
              </a:rPr>
              <a:t>Стенд фотовыставки, </a:t>
            </a:r>
            <a:br>
              <a:rPr lang="ru-RU" sz="2700" b="1" dirty="0" smtClean="0">
                <a:latin typeface="Georgia" pitchFamily="18" charset="0"/>
              </a:rPr>
            </a:br>
            <a:r>
              <a:rPr lang="ru-RU" sz="2700" b="1" dirty="0" smtClean="0">
                <a:latin typeface="Georgia" pitchFamily="18" charset="0"/>
              </a:rPr>
              <a:t>посвященной снятию блокады Ленинграда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          </a:t>
            </a:r>
            <a:r>
              <a:rPr lang="ru-RU" sz="2200" i="1" dirty="0" smtClean="0">
                <a:latin typeface="Georgia" pitchFamily="18" charset="0"/>
              </a:rPr>
              <a:t>Торонто. Канада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бл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799" y="1600200"/>
            <a:ext cx="6842401" cy="4525963"/>
          </a:xfr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Парад Победы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</a:t>
            </a:r>
            <a:r>
              <a:rPr lang="ru-RU" sz="2200" i="1" dirty="0" smtClean="0"/>
              <a:t>Торонто. Канада</a:t>
            </a:r>
            <a:endParaRPr lang="ru-RU" sz="2200" i="1" dirty="0"/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809" y="1600200"/>
            <a:ext cx="6742381" cy="4525963"/>
          </a:xfrm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Акция«Бессмертный полк»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</a:t>
            </a:r>
            <a:r>
              <a:rPr lang="ru-RU" sz="2200" i="1" dirty="0" smtClean="0">
                <a:latin typeface="Georgia" pitchFamily="18" charset="0"/>
              </a:rPr>
              <a:t>Торонто. Канада</a:t>
            </a:r>
            <a:endParaRPr lang="ru-RU" sz="2200" i="1" dirty="0">
              <a:latin typeface="Georgia" pitchFamily="18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376" y="1600200"/>
            <a:ext cx="6787247" cy="4525963"/>
          </a:xfr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Акция «Свеча Памяти»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</a:t>
            </a:r>
            <a:r>
              <a:rPr lang="ru-RU" sz="2200" i="1" dirty="0" smtClean="0">
                <a:latin typeface="Georgia" pitchFamily="18" charset="0"/>
              </a:rPr>
              <a:t>Торонто. Канада</a:t>
            </a:r>
            <a:endParaRPr lang="ru-RU" sz="2200" i="1" dirty="0">
              <a:latin typeface="Georgia" pitchFamily="18" charset="0"/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>
                <a:latin typeface="Georgia" pitchFamily="18" charset="0"/>
              </a:rPr>
              <a:t>На выставке, посвященной Курской битве</a:t>
            </a:r>
            <a:br>
              <a:rPr lang="ru-RU" sz="2600" b="1" dirty="0" smtClean="0">
                <a:latin typeface="Georgia" pitchFamily="18" charset="0"/>
              </a:rPr>
            </a:br>
            <a:r>
              <a:rPr lang="ru-RU" sz="2600" b="1" dirty="0" smtClean="0">
                <a:latin typeface="Georgia" pitchFamily="18" charset="0"/>
              </a:rPr>
              <a:t>                                                                     </a:t>
            </a:r>
            <a:r>
              <a:rPr lang="ru-RU" sz="2000" i="1" dirty="0" smtClean="0">
                <a:latin typeface="Georgia" pitchFamily="18" charset="0"/>
              </a:rPr>
              <a:t>Торонто. Канада</a:t>
            </a:r>
            <a:endParaRPr lang="ru-RU" sz="2000" i="1" dirty="0">
              <a:latin typeface="Georgia" pitchFamily="18" charset="0"/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7" y="1357298"/>
            <a:ext cx="5429288" cy="4768865"/>
          </a:xfr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Georgia" pitchFamily="18" charset="0"/>
              </a:rPr>
              <a:t>Телемост Курск – Торонто</a:t>
            </a:r>
            <a:br>
              <a:rPr lang="ru-RU" b="1" dirty="0" smtClean="0">
                <a:latin typeface="Georgia" pitchFamily="18" charset="0"/>
              </a:rPr>
            </a:br>
            <a:r>
              <a:rPr lang="ru-RU" sz="2200" i="1" dirty="0" smtClean="0">
                <a:latin typeface="Georgia" pitchFamily="18" charset="0"/>
              </a:rPr>
              <a:t>Курск . Россия </a:t>
            </a:r>
            <a:br>
              <a:rPr lang="ru-RU" sz="2200" i="1" dirty="0" smtClean="0">
                <a:latin typeface="Georgia" pitchFamily="18" charset="0"/>
              </a:rPr>
            </a:br>
            <a:r>
              <a:rPr lang="ru-RU" sz="2200" i="1" dirty="0" smtClean="0">
                <a:latin typeface="Georgia" pitchFamily="18" charset="0"/>
              </a:rPr>
              <a:t>7 мая 2019 г.</a:t>
            </a:r>
            <a:endParaRPr lang="ru-RU" sz="2200" i="1" dirty="0">
              <a:latin typeface="Georgia" pitchFamily="18" charset="0"/>
            </a:endParaRPr>
          </a:p>
        </p:txBody>
      </p:sp>
      <p:pic>
        <p:nvPicPr>
          <p:cNvPr id="4" name="Содержимое 3" descr="8ffe37ec20e8566acf9aa510bce2ddc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7507"/>
            <a:ext cx="4038600" cy="2691348"/>
          </a:xfrm>
        </p:spPr>
      </p:pic>
      <p:pic>
        <p:nvPicPr>
          <p:cNvPr id="6" name="Содержимое 5" descr="33d75dd5b35db0f4e5cec759e1ce30a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2774"/>
            <a:ext cx="4038600" cy="270081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МЕЖДУНАРОДНЫЙ ПРОЕКТ «ГОРСТЬ ЗЕМЛИ РУССКОЙ» Россия- Канада                                                      Курск-Торонто </vt:lpstr>
      <vt:lpstr>    ПАРК ПОБЕДЫ                                                              Торонто. Канада </vt:lpstr>
      <vt:lpstr>Мемориал Славы                                                     Торонто.Канада</vt:lpstr>
      <vt:lpstr>  Стенд фотовыставки,  посвященной снятию блокады Ленинграда                                                                Торонто. Канада </vt:lpstr>
      <vt:lpstr>Парад Победы                                                   Торонто. Канада</vt:lpstr>
      <vt:lpstr>Акция«Бессмертный полк»                                                   Торонто. Канада</vt:lpstr>
      <vt:lpstr>Акция «Свеча Памяти»                                                    Торонто. Канада</vt:lpstr>
      <vt:lpstr>На выставке, посвященной Курской битве                                                                      Торонто. Канада</vt:lpstr>
      <vt:lpstr>Телемост Курск – Торонто Курск . Россия  7 мая 2019 г.</vt:lpstr>
      <vt:lpstr>Экскурсию ведет командир отряда «Курган» А. Сотников                                                      Курск. Россия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2019-06-06T16:15:29Z</dcterms:created>
  <dcterms:modified xsi:type="dcterms:W3CDTF">2019-06-10T17:14:08Z</dcterms:modified>
</cp:coreProperties>
</file>