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sldIdLst>
    <p:sldId id="256" r:id="rId5"/>
    <p:sldId id="257" r:id="rId6"/>
    <p:sldId id="259" r:id="rId7"/>
    <p:sldId id="260" r:id="rId8"/>
    <p:sldId id="266" r:id="rId9"/>
    <p:sldId id="265" r:id="rId10"/>
    <p:sldId id="268" r:id="rId11"/>
    <p:sldId id="269" r:id="rId12"/>
    <p:sldId id="271" r:id="rId13"/>
    <p:sldId id="272" r:id="rId14"/>
    <p:sldId id="275" r:id="rId15"/>
    <p:sldId id="274" r:id="rId16"/>
    <p:sldId id="278" r:id="rId17"/>
    <p:sldId id="299" r:id="rId18"/>
    <p:sldId id="301" r:id="rId19"/>
    <p:sldId id="298" r:id="rId20"/>
    <p:sldId id="284" r:id="rId21"/>
    <p:sldId id="283" r:id="rId22"/>
    <p:sldId id="302" r:id="rId23"/>
    <p:sldId id="281" r:id="rId24"/>
    <p:sldId id="280" r:id="rId25"/>
    <p:sldId id="303" r:id="rId26"/>
    <p:sldId id="304" r:id="rId27"/>
    <p:sldId id="305" r:id="rId28"/>
    <p:sldId id="306" r:id="rId29"/>
    <p:sldId id="290" r:id="rId30"/>
    <p:sldId id="293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0F42A541-94D8-9C4A-A26A-3A76D09CB7ED}">
          <p14:sldIdLst>
            <p14:sldId id="256"/>
            <p14:sldId id="257"/>
            <p14:sldId id="259"/>
            <p14:sldId id="260"/>
            <p14:sldId id="266"/>
            <p14:sldId id="265"/>
            <p14:sldId id="268"/>
            <p14:sldId id="269"/>
            <p14:sldId id="271"/>
            <p14:sldId id="272"/>
            <p14:sldId id="275"/>
            <p14:sldId id="274"/>
            <p14:sldId id="278"/>
            <p14:sldId id="299"/>
            <p14:sldId id="301"/>
            <p14:sldId id="298"/>
            <p14:sldId id="284"/>
            <p14:sldId id="283"/>
            <p14:sldId id="302"/>
            <p14:sldId id="281"/>
            <p14:sldId id="280"/>
            <p14:sldId id="303"/>
            <p14:sldId id="304"/>
            <p14:sldId id="305"/>
            <p14:sldId id="306"/>
            <p14:sldId id="290"/>
            <p14:sldId id="293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0FF"/>
    <a:srgbClr val="009900"/>
    <a:srgbClr val="00CC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43" autoAdjust="0"/>
  </p:normalViewPr>
  <p:slideViewPr>
    <p:cSldViewPr>
      <p:cViewPr varScale="1">
        <p:scale>
          <a:sx n="72" d="100"/>
          <a:sy n="72" d="100"/>
        </p:scale>
        <p:origin x="-44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17.04.18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5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17.04.18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17.04.18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17.04.18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7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17.04.18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17.04.18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17.04.18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17.04.18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17.04.18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17.04.18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17.04.18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2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  <p:pic>
        <p:nvPicPr>
          <p:cNvPr id="13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F6D671-3006-4B77-8DB3-DD31331798F0}" type="datetimeFigureOut">
              <a:rPr lang="ru-RU" smtClean="0"/>
              <a:pPr/>
              <a:t>17.04.18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3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Relationship Id="rId3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013176"/>
            <a:ext cx="7056784" cy="136815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Благотворительный фонд «Дари Добро»</a:t>
            </a:r>
            <a:endParaRPr lang="ru-RU" sz="28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Изображение 4" descr="3_цвет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836712"/>
            <a:ext cx="4076700" cy="407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0000FF"/>
                </a:solidFill>
              </a:rPr>
              <a:t>«Дари Ремонт»</a:t>
            </a:r>
            <a:r>
              <a:rPr lang="ru-RU" sz="2800" i="1" dirty="0">
                <a:solidFill>
                  <a:srgbClr val="0C00FF"/>
                </a:solidFill>
              </a:rPr>
              <a:t/>
            </a:r>
            <a:br>
              <a:rPr lang="ru-RU" sz="2800" i="1" dirty="0">
                <a:solidFill>
                  <a:srgbClr val="0C00FF"/>
                </a:solidFill>
              </a:rPr>
            </a:b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Изображение 2" descr="2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1133"/>
            <a:ext cx="9144000" cy="5140990"/>
          </a:xfrm>
          <a:prstGeom prst="rect">
            <a:avLst/>
          </a:prstGeom>
        </p:spPr>
      </p:pic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0" y="0"/>
            <a:ext cx="1584176" cy="1584176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946" y="0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1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0000FF"/>
                </a:solidFill>
              </a:rPr>
              <a:t>«Дари Ремонт»</a:t>
            </a:r>
            <a:r>
              <a:rPr lang="ru-RU" sz="2800" i="1" dirty="0">
                <a:solidFill>
                  <a:srgbClr val="0C00FF"/>
                </a:solidFill>
              </a:rPr>
              <a:t/>
            </a:r>
            <a:br>
              <a:rPr lang="ru-RU" sz="2800" i="1" dirty="0">
                <a:solidFill>
                  <a:srgbClr val="0C00FF"/>
                </a:solidFill>
              </a:rPr>
            </a:br>
            <a:endParaRPr lang="ru-RU" sz="2800" dirty="0"/>
          </a:p>
        </p:txBody>
      </p:sp>
      <p:pic>
        <p:nvPicPr>
          <p:cNvPr id="5" name="Изображение 4" descr="эмблема движения норм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1196752" cy="1196752"/>
          </a:xfrm>
          <a:prstGeom prst="rect">
            <a:avLst/>
          </a:prstGeom>
        </p:spPr>
      </p:pic>
      <p:pic>
        <p:nvPicPr>
          <p:cNvPr id="6" name="Изображение 5" descr="эмблема движения норм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248" y="260648"/>
            <a:ext cx="1196752" cy="1196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Изображение 2" descr="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7010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0000FF"/>
                </a:solidFill>
              </a:rPr>
              <a:t>Мастерская «Доброе сердце»</a:t>
            </a:r>
            <a:r>
              <a:rPr lang="ru-RU" sz="2800" i="1" dirty="0">
                <a:solidFill>
                  <a:srgbClr val="0000FF"/>
                </a:solidFill>
              </a:rPr>
              <a:t/>
            </a:r>
            <a:br>
              <a:rPr lang="ru-RU" sz="2800" i="1" dirty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0" y="0"/>
            <a:ext cx="1584176" cy="1584176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048" y="0"/>
            <a:ext cx="1584176" cy="1584176"/>
          </a:xfrm>
          <a:prstGeom prst="rect">
            <a:avLst/>
          </a:prstGeom>
        </p:spPr>
      </p:pic>
      <p:pic>
        <p:nvPicPr>
          <p:cNvPr id="7" name="Изображение 6" descr="01-f7GR-W9X24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700808"/>
            <a:ext cx="7416758" cy="49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0000FF"/>
                </a:solidFill>
              </a:rPr>
              <a:t>Мастерская «Доброе сердце»</a:t>
            </a:r>
            <a:r>
              <a:rPr lang="ru-RU" sz="2800" i="1" dirty="0">
                <a:solidFill>
                  <a:srgbClr val="0000FF"/>
                </a:solidFill>
              </a:rPr>
              <a:t/>
            </a:r>
            <a:br>
              <a:rPr lang="ru-RU" sz="2800" i="1" dirty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0" y="0"/>
            <a:ext cx="1584176" cy="1584176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620" y="0"/>
            <a:ext cx="1584176" cy="1584176"/>
          </a:xfrm>
          <a:prstGeom prst="rect">
            <a:avLst/>
          </a:prstGeom>
        </p:spPr>
      </p:pic>
      <p:pic>
        <p:nvPicPr>
          <p:cNvPr id="4" name="Изображение 3" descr="08-WkN4fX60h9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556792"/>
            <a:ext cx="7621821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0000FF"/>
                </a:solidFill>
              </a:rPr>
              <a:t>Мастерская «Доброе сердце»</a:t>
            </a:r>
            <a:r>
              <a:rPr lang="ru-RU" sz="2800" i="1" dirty="0">
                <a:solidFill>
                  <a:srgbClr val="0000FF"/>
                </a:solidFill>
              </a:rPr>
              <a:t/>
            </a:r>
            <a:br>
              <a:rPr lang="ru-RU" sz="2800" i="1" dirty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0" y="0"/>
            <a:ext cx="1584176" cy="1584176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620" y="0"/>
            <a:ext cx="1584176" cy="1584176"/>
          </a:xfrm>
          <a:prstGeom prst="rect">
            <a:avLst/>
          </a:prstGeom>
        </p:spPr>
      </p:pic>
      <p:pic>
        <p:nvPicPr>
          <p:cNvPr id="3" name="Изображение 2" descr="nC1DCMlvkO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699781"/>
            <a:ext cx="7740352" cy="51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8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0000FF"/>
                </a:solidFill>
              </a:rPr>
              <a:t>«Дари Жизнь»</a:t>
            </a:r>
            <a:r>
              <a:rPr lang="ru-RU" sz="2800" i="1" dirty="0">
                <a:solidFill>
                  <a:srgbClr val="0C00FF"/>
                </a:solidFill>
              </a:rPr>
              <a:t/>
            </a:r>
            <a:br>
              <a:rPr lang="ru-RU" sz="2800" i="1" dirty="0">
                <a:solidFill>
                  <a:srgbClr val="0C00FF"/>
                </a:solidFill>
              </a:rPr>
            </a:b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0" y="0"/>
            <a:ext cx="1584176" cy="1584176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620" y="0"/>
            <a:ext cx="1584176" cy="1584176"/>
          </a:xfrm>
          <a:prstGeom prst="rect">
            <a:avLst/>
          </a:prstGeom>
        </p:spPr>
      </p:pic>
      <p:pic>
        <p:nvPicPr>
          <p:cNvPr id="3" name="Изображение 2" descr="2018-04-17_20-27-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628800"/>
            <a:ext cx="7135978" cy="489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3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0000FF"/>
                </a:solidFill>
              </a:rPr>
              <a:t>«Дари Жизнь»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Изображение 3" descr="1WMhnNFLAQ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7" y="1484784"/>
            <a:ext cx="3744416" cy="2664296"/>
          </a:xfrm>
          <a:prstGeom prst="rect">
            <a:avLst/>
          </a:prstGeom>
        </p:spPr>
      </p:pic>
      <p:pic>
        <p:nvPicPr>
          <p:cNvPr id="7" name="Изображение 6" descr="tJ0zRgSriP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236" y="1484784"/>
            <a:ext cx="2574764" cy="4968552"/>
          </a:xfrm>
          <a:prstGeom prst="rect">
            <a:avLst/>
          </a:prstGeom>
        </p:spPr>
      </p:pic>
      <p:pic>
        <p:nvPicPr>
          <p:cNvPr id="10" name="Изображение 9" descr="b47Qvj7kTp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722" y="1484784"/>
            <a:ext cx="2615235" cy="4968552"/>
          </a:xfrm>
          <a:prstGeom prst="rect">
            <a:avLst/>
          </a:prstGeom>
        </p:spPr>
      </p:pic>
      <p:pic>
        <p:nvPicPr>
          <p:cNvPr id="11" name="Изображение 10" descr="Ph-mp8QIj_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" y="4293096"/>
            <a:ext cx="3791745" cy="2132856"/>
          </a:xfrm>
          <a:prstGeom prst="rect">
            <a:avLst/>
          </a:prstGeom>
        </p:spPr>
      </p:pic>
      <p:pic>
        <p:nvPicPr>
          <p:cNvPr id="12" name="Изображение 11" descr="3_цвет_1.p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32"/>
            <a:ext cx="1474320" cy="1474320"/>
          </a:xfrm>
          <a:prstGeom prst="rect">
            <a:avLst/>
          </a:prstGeom>
        </p:spPr>
      </p:pic>
      <p:pic>
        <p:nvPicPr>
          <p:cNvPr id="13" name="Изображение 12" descr="3_цвет_1.p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804" y="-26261"/>
            <a:ext cx="1511045" cy="15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4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i="1" dirty="0">
                <a:solidFill>
                  <a:srgbClr val="0000FF"/>
                </a:solidFill>
              </a:rPr>
              <a:t>«Дари Жизнь»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" y="10464"/>
            <a:ext cx="1584176" cy="1584176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824" y="0"/>
            <a:ext cx="1584176" cy="1584176"/>
          </a:xfrm>
          <a:prstGeom prst="rect">
            <a:avLst/>
          </a:prstGeom>
        </p:spPr>
      </p:pic>
      <p:pic>
        <p:nvPicPr>
          <p:cNvPr id="4" name="Изображение 3" descr="kb5WvgGaWR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700808"/>
            <a:ext cx="3651870" cy="4869160"/>
          </a:xfrm>
          <a:prstGeom prst="rect">
            <a:avLst/>
          </a:prstGeom>
        </p:spPr>
      </p:pic>
      <p:pic>
        <p:nvPicPr>
          <p:cNvPr id="7" name="Изображение 6" descr="fOLtetTrRO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700808"/>
            <a:ext cx="281759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0000FF"/>
                </a:solidFill>
              </a:rPr>
              <a:t>«Растим Добро» 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Изображение 3" descr="Kalg4AErfI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84763"/>
            <a:ext cx="8028384" cy="5356438"/>
          </a:xfrm>
          <a:prstGeom prst="rect">
            <a:avLst/>
          </a:prstGeom>
        </p:spPr>
      </p:pic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" y="10464"/>
            <a:ext cx="1452255" cy="1452255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7578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5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0000FF"/>
                </a:solidFill>
              </a:rPr>
              <a:t>«Растим Добро» 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" y="10464"/>
            <a:ext cx="1452255" cy="1452255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7578"/>
            <a:ext cx="1475656" cy="1475656"/>
          </a:xfrm>
          <a:prstGeom prst="rect">
            <a:avLst/>
          </a:prstGeom>
        </p:spPr>
      </p:pic>
      <p:pic>
        <p:nvPicPr>
          <p:cNvPr id="3" name="Изображение 2" descr="2018-04-17_21-20-3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031802"/>
            <a:ext cx="6300192" cy="584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6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Наши направления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1844" y="1628800"/>
            <a:ext cx="9217024" cy="46371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ru-RU" sz="800" b="1" i="1" dirty="0">
              <a:solidFill>
                <a:srgbClr val="0C00FF"/>
              </a:solidFill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C00FF"/>
                </a:solidFill>
              </a:rPr>
              <a:t>1. Адресная помощь социально незащищенным слоям населения. Центр помощи нуждающимся семьям «Дари Добро» 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C00FF"/>
                </a:solidFill>
              </a:rPr>
              <a:t>2. «Везу Добро»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ru-RU" b="1" i="1" dirty="0" smtClean="0">
                <a:solidFill>
                  <a:srgbClr val="0C00FF"/>
                </a:solidFill>
              </a:rPr>
              <a:t>3. «Дари Ремонт»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ru-RU" b="1" i="1" dirty="0">
                <a:solidFill>
                  <a:srgbClr val="0C00FF"/>
                </a:solidFill>
              </a:rPr>
              <a:t>4</a:t>
            </a:r>
            <a:r>
              <a:rPr lang="ru-RU" b="1" i="1" dirty="0" smtClean="0">
                <a:solidFill>
                  <a:srgbClr val="0C00FF"/>
                </a:solidFill>
              </a:rPr>
              <a:t>. Мастерская «Доброе сердце»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ru-RU" b="1" i="1" dirty="0">
                <a:solidFill>
                  <a:srgbClr val="0C00FF"/>
                </a:solidFill>
              </a:rPr>
              <a:t>5</a:t>
            </a:r>
            <a:r>
              <a:rPr lang="ru-RU" b="1" i="1" dirty="0" smtClean="0">
                <a:solidFill>
                  <a:srgbClr val="0C00FF"/>
                </a:solidFill>
              </a:rPr>
              <a:t>. «Дари Жизнь»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ru-RU" b="1" i="1" dirty="0">
                <a:solidFill>
                  <a:srgbClr val="0C00FF"/>
                </a:solidFill>
              </a:rPr>
              <a:t>6</a:t>
            </a:r>
            <a:r>
              <a:rPr lang="ru-RU" b="1" i="1" dirty="0" smtClean="0">
                <a:solidFill>
                  <a:srgbClr val="0C00FF"/>
                </a:solidFill>
              </a:rPr>
              <a:t>. «Растим Добро»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ru-RU" b="1" i="1" dirty="0" smtClean="0">
                <a:solidFill>
                  <a:srgbClr val="0C00FF"/>
                </a:solidFill>
              </a:rPr>
              <a:t> 7. Взаимодействие и развитие проекта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ru-RU" b="1" i="1" dirty="0" smtClean="0">
                <a:solidFill>
                  <a:srgbClr val="0C00FF"/>
                </a:solidFill>
              </a:rPr>
              <a:t>8. Досуговые мероприятия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0" y="0"/>
            <a:ext cx="1584176" cy="1584176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824" y="0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>
                <a:solidFill>
                  <a:srgbClr val="0C00FF"/>
                </a:solidFill>
              </a:rPr>
              <a:t>Взаимодействие и развитие проекта </a:t>
            </a:r>
            <a:br>
              <a:rPr lang="ru-RU" sz="2800" i="1" dirty="0">
                <a:solidFill>
                  <a:srgbClr val="0C00FF"/>
                </a:solidFill>
              </a:rPr>
            </a:b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Изображение 2" descr="-NqAjLIIXQ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84784"/>
            <a:ext cx="4176667" cy="5220834"/>
          </a:xfrm>
          <a:prstGeom prst="rect">
            <a:avLst/>
          </a:prstGeom>
        </p:spPr>
      </p:pic>
      <p:pic>
        <p:nvPicPr>
          <p:cNvPr id="4" name="Изображение 3" descr="HNxx5EgriM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484784"/>
            <a:ext cx="3888432" cy="5184576"/>
          </a:xfrm>
          <a:prstGeom prst="rect">
            <a:avLst/>
          </a:prstGeom>
        </p:spPr>
      </p:pic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" y="10464"/>
            <a:ext cx="1452255" cy="1452255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990" y="11908"/>
            <a:ext cx="1452255" cy="14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>
                <a:solidFill>
                  <a:srgbClr val="0C00FF"/>
                </a:solidFill>
              </a:rPr>
              <a:t>Взаимодействие и развитие проекта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Изображение 2" descr="nMmAJhGaX7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2" y="1474948"/>
            <a:ext cx="5366380" cy="5366380"/>
          </a:xfrm>
          <a:prstGeom prst="rect">
            <a:avLst/>
          </a:prstGeom>
        </p:spPr>
      </p:pic>
      <p:pic>
        <p:nvPicPr>
          <p:cNvPr id="7" name="Изображение 6" descr="Ca5HuTJb9E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088" y="1484784"/>
            <a:ext cx="4029912" cy="5373215"/>
          </a:xfrm>
          <a:prstGeom prst="rect">
            <a:avLst/>
          </a:prstGeom>
        </p:spPr>
      </p:pic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" y="10464"/>
            <a:ext cx="1452255" cy="1452255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745" y="25219"/>
            <a:ext cx="1452255" cy="14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>
                <a:solidFill>
                  <a:srgbClr val="0C00FF"/>
                </a:solidFill>
              </a:rPr>
              <a:t>Взаимодействие и развитие проекта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" y="10464"/>
            <a:ext cx="1452255" cy="1452255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745" y="25219"/>
            <a:ext cx="1452255" cy="1452255"/>
          </a:xfrm>
          <a:prstGeom prst="rect">
            <a:avLst/>
          </a:prstGeom>
        </p:spPr>
      </p:pic>
      <p:pic>
        <p:nvPicPr>
          <p:cNvPr id="4" name="Изображение 3" descr="2018-04-17_20-40-0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196752"/>
            <a:ext cx="562788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6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>
                <a:solidFill>
                  <a:srgbClr val="0C00FF"/>
                </a:solidFill>
              </a:rPr>
              <a:t>Взаимодействие и развитие проекта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" y="10464"/>
            <a:ext cx="1452255" cy="1452255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745" y="25219"/>
            <a:ext cx="1452255" cy="1452255"/>
          </a:xfrm>
          <a:prstGeom prst="rect">
            <a:avLst/>
          </a:prstGeom>
        </p:spPr>
      </p:pic>
      <p:pic>
        <p:nvPicPr>
          <p:cNvPr id="3" name="Изображение 2" descr="bytpUe39MS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700808"/>
            <a:ext cx="4860032" cy="5157192"/>
          </a:xfrm>
          <a:prstGeom prst="rect">
            <a:avLst/>
          </a:prstGeom>
        </p:spPr>
      </p:pic>
      <p:pic>
        <p:nvPicPr>
          <p:cNvPr id="5" name="Изображение 4" descr="7enQrP6wG2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76" y="1772816"/>
            <a:ext cx="4068147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>
                <a:solidFill>
                  <a:srgbClr val="0C00FF"/>
                </a:solidFill>
              </a:rPr>
              <a:t>Взаимодействие и развитие проекта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" y="10464"/>
            <a:ext cx="1452255" cy="1452255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745" y="25219"/>
            <a:ext cx="1452255" cy="1452255"/>
          </a:xfrm>
          <a:prstGeom prst="rect">
            <a:avLst/>
          </a:prstGeom>
        </p:spPr>
      </p:pic>
      <p:pic>
        <p:nvPicPr>
          <p:cNvPr id="4" name="Изображение 3" descr="9R-ByDuW_1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0" y="1916832"/>
            <a:ext cx="4797152" cy="4797152"/>
          </a:xfrm>
          <a:prstGeom prst="rect">
            <a:avLst/>
          </a:prstGeom>
        </p:spPr>
      </p:pic>
      <p:pic>
        <p:nvPicPr>
          <p:cNvPr id="6" name="Изображение 5" descr="29-LP_obsTuHqQ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578" y="1916832"/>
            <a:ext cx="428432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7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>
                <a:solidFill>
                  <a:srgbClr val="0C00FF"/>
                </a:solidFill>
              </a:rPr>
              <a:t>Взаимодействие и развитие проекта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" y="10464"/>
            <a:ext cx="1452255" cy="1452255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745" y="25219"/>
            <a:ext cx="1452255" cy="1452255"/>
          </a:xfrm>
          <a:prstGeom prst="rect">
            <a:avLst/>
          </a:prstGeom>
        </p:spPr>
      </p:pic>
      <p:pic>
        <p:nvPicPr>
          <p:cNvPr id="3" name="Изображение 2" descr="Tu-lvlScob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556792"/>
            <a:ext cx="2915816" cy="5187943"/>
          </a:xfrm>
          <a:prstGeom prst="rect">
            <a:avLst/>
          </a:prstGeom>
        </p:spPr>
      </p:pic>
      <p:pic>
        <p:nvPicPr>
          <p:cNvPr id="5" name="Изображение 4" descr="zPNJxr_L4u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72816"/>
            <a:ext cx="5079718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>
                <a:solidFill>
                  <a:srgbClr val="0C00FF"/>
                </a:solidFill>
              </a:rPr>
              <a:t>Взаимодействие и развитие проекта </a:t>
            </a:r>
            <a:br>
              <a:rPr lang="ru-RU" sz="2800" i="1" dirty="0">
                <a:solidFill>
                  <a:srgbClr val="0C00FF"/>
                </a:solidFill>
              </a:rPr>
            </a:b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Изображение 2" descr="c2yeucsQcLw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12776"/>
            <a:ext cx="2979585" cy="5297040"/>
          </a:xfrm>
          <a:prstGeom prst="rect">
            <a:avLst/>
          </a:prstGeom>
        </p:spPr>
      </p:pic>
      <p:pic>
        <p:nvPicPr>
          <p:cNvPr id="4" name="Изображение 3" descr="HKmFP8lqaq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412776"/>
            <a:ext cx="4067944" cy="5247366"/>
          </a:xfrm>
          <a:prstGeom prst="rect">
            <a:avLst/>
          </a:prstGeom>
        </p:spPr>
      </p:pic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" y="10464"/>
            <a:ext cx="1452255" cy="1452255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745" y="-7177"/>
            <a:ext cx="1452255" cy="14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0C00FF"/>
                </a:solidFill>
              </a:rPr>
              <a:t>Досуговые мероприятия для детей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Изображение 2" descr="17077400_987762858020863_5272284235166646272_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412776"/>
            <a:ext cx="5085184" cy="5085184"/>
          </a:xfrm>
          <a:prstGeom prst="rect">
            <a:avLst/>
          </a:prstGeom>
        </p:spPr>
      </p:pic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" y="10464"/>
            <a:ext cx="1452255" cy="1452255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901" y="26662"/>
            <a:ext cx="1452255" cy="14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8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0000FF"/>
                </a:solidFill>
              </a:rPr>
              <a:t>Досуговые мероприятия для детей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5" name="Изображение 4" descr="эмблема движения норм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1196752" cy="1196752"/>
          </a:xfrm>
          <a:prstGeom prst="rect">
            <a:avLst/>
          </a:prstGeom>
        </p:spPr>
      </p:pic>
      <p:pic>
        <p:nvPicPr>
          <p:cNvPr id="6" name="Изображение 5" descr="эмблема движения норм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248" y="260648"/>
            <a:ext cx="1196752" cy="1196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Изображение 2" descr="CuciaQ5sE-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12776"/>
            <a:ext cx="7633594" cy="50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>
                <a:solidFill>
                  <a:srgbClr val="0000FF"/>
                </a:solidFill>
              </a:rPr>
              <a:t>Адресная помощь социально незащищенным слоям населения.</a:t>
            </a:r>
            <a:br>
              <a:rPr lang="ru-RU" sz="2800" i="1" dirty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5" name="Изображение 4" descr="эмблема движения норм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1196752" cy="1196752"/>
          </a:xfrm>
          <a:prstGeom prst="rect">
            <a:avLst/>
          </a:prstGeom>
        </p:spPr>
      </p:pic>
      <p:pic>
        <p:nvPicPr>
          <p:cNvPr id="6" name="Изображение 5" descr="эмблема движения норм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248" y="260648"/>
            <a:ext cx="1196752" cy="1196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0" y="0"/>
            <a:ext cx="1584176" cy="1584176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824" y="0"/>
            <a:ext cx="1584176" cy="1584176"/>
          </a:xfrm>
          <a:prstGeom prst="rect">
            <a:avLst/>
          </a:prstGeom>
        </p:spPr>
      </p:pic>
      <p:pic>
        <p:nvPicPr>
          <p:cNvPr id="7" name="Содержимое 6" descr="2018-04-17_20-23-30.png"/>
          <p:cNvPicPr>
            <a:picLocks noGrp="1" noChangeAspect="1"/>
          </p:cNvPicPr>
          <p:nvPr>
            <p:ph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672" y="1610078"/>
            <a:ext cx="5616624" cy="5233368"/>
          </a:xfrm>
        </p:spPr>
      </p:pic>
    </p:spTree>
    <p:extLst>
      <p:ext uri="{BB962C8B-B14F-4D97-AF65-F5344CB8AC3E}">
        <p14:creationId xmlns:p14="http://schemas.microsoft.com/office/powerpoint/2010/main" val="9616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>
                <a:solidFill>
                  <a:srgbClr val="0000FF"/>
                </a:solidFill>
              </a:rPr>
              <a:t>Адресная помощь социально незащищенным слоям населения.</a:t>
            </a:r>
            <a:br>
              <a:rPr lang="ru-RU" sz="2800" i="1" dirty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5" name="Изображение 4" descr="эмблема движения норм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1196752" cy="1196752"/>
          </a:xfrm>
          <a:prstGeom prst="rect">
            <a:avLst/>
          </a:prstGeom>
        </p:spPr>
      </p:pic>
      <p:pic>
        <p:nvPicPr>
          <p:cNvPr id="6" name="Изображение 5" descr="эмблема движения норм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248" y="260648"/>
            <a:ext cx="1196752" cy="1196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Содержимое 2" descr="FotorCreated4.jpg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1628775"/>
            <a:ext cx="8928100" cy="5113338"/>
          </a:xfrm>
        </p:spPr>
      </p:pic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0" y="0"/>
            <a:ext cx="1584176" cy="1584176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824" y="0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3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0000FF"/>
                </a:solidFill>
              </a:rPr>
              <a:t>Центр помощи нуждающимся семьям «Дари Добро»</a:t>
            </a:r>
            <a:r>
              <a:rPr lang="ru-RU" sz="2800" i="1" dirty="0">
                <a:solidFill>
                  <a:srgbClr val="0C00FF"/>
                </a:solidFill>
              </a:rPr>
              <a:t/>
            </a:r>
            <a:br>
              <a:rPr lang="ru-RU" sz="2800" i="1" dirty="0">
                <a:solidFill>
                  <a:srgbClr val="0C00FF"/>
                </a:solidFill>
              </a:rPr>
            </a:br>
            <a:endParaRPr lang="ru-RU" sz="2800" dirty="0"/>
          </a:p>
        </p:txBody>
      </p:sp>
      <p:pic>
        <p:nvPicPr>
          <p:cNvPr id="5" name="Изображение 4" descr="эмблема движения норм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1196752" cy="1196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Изображение 2" descr="Ad85cv3YcW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84784"/>
            <a:ext cx="8316416" cy="5229200"/>
          </a:xfrm>
          <a:prstGeom prst="rect">
            <a:avLst/>
          </a:prstGeom>
        </p:spPr>
      </p:pic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0" y="0"/>
            <a:ext cx="1513424" cy="1513424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687" y="-4290"/>
            <a:ext cx="1489074" cy="148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0000FF"/>
                </a:solidFill>
              </a:rPr>
              <a:t>Центр помощи нуждающимся семьям «Дари Добро»</a:t>
            </a:r>
            <a:r>
              <a:rPr lang="ru-RU" sz="2800" i="1" dirty="0">
                <a:solidFill>
                  <a:srgbClr val="0C00FF"/>
                </a:solidFill>
              </a:rPr>
              <a:t/>
            </a:r>
            <a:br>
              <a:rPr lang="ru-RU" sz="2800" i="1" dirty="0">
                <a:solidFill>
                  <a:srgbClr val="0C00FF"/>
                </a:solidFill>
              </a:rPr>
            </a:b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Содержимое 2" descr="TS7BK8y8Khc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1628775"/>
            <a:ext cx="8928100" cy="5113338"/>
          </a:xfrm>
        </p:spPr>
      </p:pic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0" y="0"/>
            <a:ext cx="1584176" cy="1584176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238" y="-26261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4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0000FF"/>
                </a:solidFill>
              </a:rPr>
              <a:t>«Везу Добро»</a:t>
            </a:r>
            <a:r>
              <a:rPr lang="ru-RU" sz="2800" i="1" dirty="0">
                <a:solidFill>
                  <a:srgbClr val="0C00FF"/>
                </a:solidFill>
              </a:rPr>
              <a:t/>
            </a:r>
            <a:br>
              <a:rPr lang="ru-RU" sz="2800" i="1" dirty="0">
                <a:solidFill>
                  <a:srgbClr val="0C00FF"/>
                </a:solidFill>
              </a:rPr>
            </a:b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Изображение 9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84784"/>
            <a:ext cx="8856984" cy="4946956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0" y="0"/>
            <a:ext cx="1584176" cy="1584176"/>
          </a:xfrm>
          <a:prstGeom prst="rect">
            <a:avLst/>
          </a:prstGeom>
        </p:spPr>
      </p:pic>
      <p:pic>
        <p:nvPicPr>
          <p:cNvPr id="12" name="Изображение 11" descr="3_цвет_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034" y="0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9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0000FF"/>
                </a:solidFill>
              </a:rPr>
              <a:t>«Везу Добро»</a:t>
            </a:r>
            <a:r>
              <a:rPr lang="ru-RU" sz="2800" i="1" dirty="0">
                <a:solidFill>
                  <a:srgbClr val="0C00FF"/>
                </a:solidFill>
              </a:rPr>
              <a:t/>
            </a:r>
            <a:br>
              <a:rPr lang="ru-RU" sz="2800" i="1" dirty="0">
                <a:solidFill>
                  <a:srgbClr val="0C00FF"/>
                </a:solidFill>
              </a:rPr>
            </a:b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0" y="0"/>
            <a:ext cx="1513424" cy="1513424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0"/>
            <a:ext cx="1547664" cy="1547664"/>
          </a:xfrm>
          <a:prstGeom prst="rect">
            <a:avLst/>
          </a:prstGeom>
        </p:spPr>
      </p:pic>
      <p:pic>
        <p:nvPicPr>
          <p:cNvPr id="4" name="Изображение 3" descr="2018-04-17_20-14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340768"/>
            <a:ext cx="6624736" cy="53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4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804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0000FF"/>
                </a:solidFill>
              </a:rPr>
              <a:t>«Дари Ремонт»</a:t>
            </a:r>
            <a:r>
              <a:rPr lang="ru-RU" sz="2800" i="1" dirty="0">
                <a:solidFill>
                  <a:srgbClr val="0C00FF"/>
                </a:solidFill>
              </a:rPr>
              <a:t/>
            </a:r>
            <a:br>
              <a:rPr lang="ru-RU" sz="2800" i="1" dirty="0">
                <a:solidFill>
                  <a:srgbClr val="0C00FF"/>
                </a:solidFill>
              </a:rPr>
            </a:b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64" y="1941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931" y="3284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Изображение 2" descr="1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4944"/>
            <a:ext cx="9144000" cy="5140990"/>
          </a:xfrm>
          <a:prstGeom prst="rect">
            <a:avLst/>
          </a:prstGeom>
        </p:spPr>
      </p:pic>
      <p:pic>
        <p:nvPicPr>
          <p:cNvPr id="10" name="Изображение 9" descr="3_цвет_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0"/>
            <a:ext cx="1268760" cy="1268760"/>
          </a:xfrm>
          <a:prstGeom prst="rect">
            <a:avLst/>
          </a:prstGeom>
        </p:spPr>
      </p:pic>
      <p:pic>
        <p:nvPicPr>
          <p:cNvPr id="11" name="Изображение 10" descr="3_цвет_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103" y="0"/>
            <a:ext cx="1280267" cy="12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ApprovedAutomatic</ApprovalStatus>
    <BlockPublish xmlns="9d035d7d-02e5-4a00-8b62-9a556aabc7b5" xsi:nil="true"/>
    <EditorialTags xmlns="9d035d7d-02e5-4a00-8b62-9a556aabc7b5" xsi:nil="true"/>
    <MarketSpecific xmlns="9d035d7d-02e5-4a00-8b62-9a556aabc7b5" xsi:nil="true"/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 xsi:nil="true"/>
    <IntlLangReview xmlns="9d035d7d-02e5-4a00-8b62-9a556aabc7b5" xsi:nil="true"/>
    <NumericId xmlns="9d035d7d-02e5-4a00-8b62-9a556aabc7b5" xsi:nil="true"/>
    <OOCacheId xmlns="9d035d7d-02e5-4a00-8b62-9a556aabc7b5">38725f60-a760-4848-879a-0094144937e7</OOCacheId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>1|PN102414621| | </Providers>
    <TPAppVersion xmlns="9d035d7d-02e5-4a00-8b62-9a556aabc7b5" xsi:nil="true"/>
    <IsSearchable xmlns="9d035d7d-02e5-4a00-8b62-9a556aabc7b5">false</IsSearchable>
    <EditorialStatus xmlns="9d035d7d-02e5-4a00-8b62-9a556aabc7b5">Complete</EditorialStatus>
    <UALocComments xmlns="9d035d7d-02e5-4a00-8b62-9a556aabc7b5" xsi:nil="true"/>
    <CSXHash xmlns="9d035d7d-02e5-4a00-8b62-9a556aabc7b5">C5OXtD7vVPKX2X3+G/XjIE+BEuctope9uWWxiq/A3yM=</CSXHash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3 Community New</TrustLevel>
    <UALocRecommendation xmlns="9d035d7d-02e5-4a00-8b62-9a556aabc7b5">Localize</UALocRecommendation>
    <TPApplication xmlns="9d035d7d-02e5-4a00-8b62-9a556aabc7b5" xsi:nil="true"/>
    <AssetId xmlns="9d035d7d-02e5-4a00-8b62-9a556aabc7b5">TP102424170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>TC102424171</ParentAssetId>
    <SubmitterId xmlns="9d035d7d-02e5-4a00-8b62-9a556aabc7b5">S-1-10-0-3-2147393741-328204288</SubmitterId>
    <TemplateStatus xmlns="9d035d7d-02e5-4a00-8b62-9a556aabc7b5" xsi:nil="true"/>
    <APAuthor xmlns="9d035d7d-02e5-4a00-8b62-9a556aabc7b5">
      <UserInfo>
        <DisplayName/>
        <AccountId>587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280321</Value>
      <Value>444471</Value>
    </PublishStatusLookup>
    <SourceTitle xmlns="9d035d7d-02e5-4a00-8b62-9a556aabc7b5" xsi:nil="true"/>
    <AcquiredFrom xmlns="9d035d7d-02e5-4a00-8b62-9a556aabc7b5">Internal MS</AcquiredFrom>
    <CSXSubmissionMarket xmlns="9d035d7d-02e5-4a00-8b62-9a556aabc7b5">3</CSXSubmissionMarket>
    <Markets xmlns="9d035d7d-02e5-4a00-8b62-9a556aabc7b5">
      <Value>3</Value>
    </Markets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2010-12-15T08:51:23+00:00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2100-01-01T00:00:00+00:00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>2010-12-15T08:51:23+00:00</CSXSubmissionDate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726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190DD3-15EA-41A4-ABA5-5D52193E7620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9F0ECF27-1DEE-4C43-8D5F-7ED269F62F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BCF65-C2BE-4293-AFB4-1C1912ED7D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Воздушный поток.thmx</Template>
  <TotalTime>1089</TotalTime>
  <Words>214</Words>
  <Application>Microsoft Macintosh PowerPoint</Application>
  <PresentationFormat>Экран (4:3)</PresentationFormat>
  <Paragraphs>37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Наши направления</vt:lpstr>
      <vt:lpstr> Адресная помощь социально незащищенным слоям населения. </vt:lpstr>
      <vt:lpstr> Адресная помощь социально незащищенным слоям населения. </vt:lpstr>
      <vt:lpstr> Центр помощи нуждающимся семьям «Дари Добро» </vt:lpstr>
      <vt:lpstr> Центр помощи нуждающимся семьям «Дари Добро» </vt:lpstr>
      <vt:lpstr> «Везу Добро» </vt:lpstr>
      <vt:lpstr> «Везу Добро» </vt:lpstr>
      <vt:lpstr> «Дари Ремонт» </vt:lpstr>
      <vt:lpstr> «Дари Ремонт» </vt:lpstr>
      <vt:lpstr> «Дари Ремонт» </vt:lpstr>
      <vt:lpstr> Мастерская «Доброе сердце» </vt:lpstr>
      <vt:lpstr> Мастерская «Доброе сердце» </vt:lpstr>
      <vt:lpstr> Мастерская «Доброе сердце» </vt:lpstr>
      <vt:lpstr> «Дари Жизнь» </vt:lpstr>
      <vt:lpstr> «Дари Жизнь»</vt:lpstr>
      <vt:lpstr> «Дари Жизнь»</vt:lpstr>
      <vt:lpstr> «Растим Добро» </vt:lpstr>
      <vt:lpstr> «Растим Добро» </vt:lpstr>
      <vt:lpstr> Взаимодействие и развитие проекта  </vt:lpstr>
      <vt:lpstr> Взаимодействие и развитие проекта </vt:lpstr>
      <vt:lpstr> Взаимодействие и развитие проекта </vt:lpstr>
      <vt:lpstr> Взаимодействие и развитие проекта </vt:lpstr>
      <vt:lpstr> Взаимодействие и развитие проекта </vt:lpstr>
      <vt:lpstr> Взаимодействие и развитие проекта </vt:lpstr>
      <vt:lpstr> Взаимодействие и развитие проекта  </vt:lpstr>
      <vt:lpstr> Досуговые мероприятия для детей</vt:lpstr>
      <vt:lpstr> Досуговые мероприятия для детей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</dc:title>
  <dc:subject/>
  <dc:creator/>
  <cp:keywords/>
  <dc:description/>
  <cp:lastModifiedBy>Дмитрий</cp:lastModifiedBy>
  <cp:revision>37</cp:revision>
  <dcterms:created xsi:type="dcterms:W3CDTF">2010-12-15T07:55:49Z</dcterms:created>
  <dcterms:modified xsi:type="dcterms:W3CDTF">2018-04-17T18:42:55Z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PolicheckStatus">
    <vt:i4>3</vt:i4>
  </property>
  <property fmtid="{D5CDD505-2E9C-101B-9397-08002B2CF9AE}" pid="6" name="Applications">
    <vt:lpwstr>53;#;#407;#</vt:lpwstr>
  </property>
  <property fmtid="{D5CDD505-2E9C-101B-9397-08002B2CF9AE}" pid="7" name="PolicheckCounter">
    <vt:i4>1</vt:i4>
  </property>
  <property fmtid="{D5CDD505-2E9C-101B-9397-08002B2CF9AE}" pid="8" name="ImageGenTimestamp">
    <vt:filetime>2010-12-14T21:00:00Z</vt:filetime>
  </property>
  <property fmtid="{D5CDD505-2E9C-101B-9397-08002B2CF9AE}" pid="9" name="PolicheckTimestamp">
    <vt:filetime>2011-04-27T20:00:00Z</vt:filetime>
  </property>
</Properties>
</file>