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2595" y="2512770"/>
            <a:ext cx="7772400" cy="167975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4345230"/>
            <a:ext cx="6400800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2910" y="285728"/>
            <a:ext cx="800105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«Школа № 3» города Богородска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1785926"/>
            <a:ext cx="842968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«День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книгодарения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14620"/>
            <a:ext cx="1357290" cy="1251252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7286644" y="357187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География</a:t>
            </a:r>
            <a:r>
              <a:rPr lang="ru-RU" b="1" dirty="0" smtClean="0"/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250033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«Школа №3» г.Богородск, улица Ленина  д.227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bgforum.ru/file.php?fid=73487&amp;key=1825120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2357454" cy="1666720"/>
          </a:xfrm>
          <a:prstGeom prst="ellipse">
            <a:avLst/>
          </a:prstGeom>
          <a:noFill/>
        </p:spPr>
      </p:pic>
      <p:pic>
        <p:nvPicPr>
          <p:cNvPr id="3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1357290" cy="125125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428596" y="1285860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7170" name="Picture 2" descr="http://7615.maam.ru/images/photos/medium/map76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000240"/>
            <a:ext cx="2000264" cy="1500198"/>
          </a:xfrm>
          <a:prstGeom prst="ellipse">
            <a:avLst/>
          </a:prstGeom>
          <a:noFill/>
        </p:spPr>
      </p:pic>
      <p:pic>
        <p:nvPicPr>
          <p:cNvPr id="5" name="Picture 4" descr="http://pandia.ru/text/79/171/images/image001_1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60" y="3929066"/>
            <a:ext cx="2143140" cy="1606101"/>
          </a:xfrm>
          <a:prstGeom prst="ellipse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29190" y="3500438"/>
            <a:ext cx="400052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№ 7 «Ромашка» г.Богородск, улица Свердлова ,  д.127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285860"/>
            <a:ext cx="3714776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№ 14 «Улыбка» г.Богородск, улица Чернышевского,  д.45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429264"/>
            <a:ext cx="385765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№ 18 «Родничок» г.Богородск, улица Ленина ,  д.268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00570"/>
            <a:ext cx="250033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Богородская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ЦРБ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Богородск, ул. М.Горького д. 2 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Краткая аннотация проекта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5694671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14 февраля- Международный день </a:t>
            </a:r>
            <a:r>
              <a:rPr lang="ru-RU" dirty="0" err="1" smtClean="0">
                <a:solidFill>
                  <a:schemeClr val="tx1"/>
                </a:solidFill>
              </a:rPr>
              <a:t>книгодарения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Волонтерский отряд объявил сбор книг взрослых и детских авторов для передачи их в детские сады, терапевтическое отделение ЦРБ города Богородска.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357290" cy="1251252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85720" y="107154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Picture 2" descr="https://pp.userapi.com/c840634/v840634655/584d6/8ZWxXBYvQ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2792463" cy="2094347"/>
          </a:xfrm>
          <a:prstGeom prst="rect">
            <a:avLst/>
          </a:prstGeom>
          <a:noFill/>
        </p:spPr>
      </p:pic>
      <p:pic>
        <p:nvPicPr>
          <p:cNvPr id="6148" name="Picture 4" descr="https://pp.userapi.com/c841025/v841025655/70968/6BSRMgHwk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643314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81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Описание проблемы 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357290" cy="1251252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07154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643050"/>
            <a:ext cx="4000528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Отсутствие читательского уголка в терапевтическом отделении  ЦРБ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1643050"/>
            <a:ext cx="4000528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Маленький библиотечный фонд  в садиках</a:t>
            </a:r>
            <a:endParaRPr lang="ru-RU" sz="2400" b="1" dirty="0"/>
          </a:p>
        </p:txBody>
      </p:sp>
      <p:pic>
        <p:nvPicPr>
          <p:cNvPr id="2" name="Picture 2" descr="https://pp.userapi.com/c841025/v841025655/7097b/2396Bzvk2Q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3203575" cy="2402682"/>
          </a:xfrm>
          <a:prstGeom prst="rect">
            <a:avLst/>
          </a:prstGeom>
          <a:noFill/>
        </p:spPr>
      </p:pic>
      <p:pic>
        <p:nvPicPr>
          <p:cNvPr id="3" name="Picture 4" descr="https://pp.userapi.com/c841025/v841025655/70957/ceBTwO1309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143248"/>
            <a:ext cx="394250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/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Целевые группы</a:t>
            </a:r>
            <a:r>
              <a:rPr lang="ru-RU" b="1" dirty="0" smtClean="0"/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714489"/>
            <a:ext cx="67151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Воспитанники МБДОУ «Детский сад № 14, №18, №7»</a:t>
            </a:r>
          </a:p>
        </p:txBody>
      </p:sp>
      <p:pic>
        <p:nvPicPr>
          <p:cNvPr id="3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1357290" cy="125125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428596" y="1285860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071810"/>
            <a:ext cx="67151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Пациенты терапевтического отделения ЦРБ</a:t>
            </a:r>
          </a:p>
        </p:txBody>
      </p:sp>
      <p:pic>
        <p:nvPicPr>
          <p:cNvPr id="4" name="Picture 2" descr="https://pp.userapi.com/c841025/v841025655/70999/lN7WZRjeg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89"/>
            <a:ext cx="3000396" cy="2259673"/>
          </a:xfrm>
          <a:prstGeom prst="rect">
            <a:avLst/>
          </a:prstGeom>
          <a:noFill/>
        </p:spPr>
      </p:pic>
      <p:pic>
        <p:nvPicPr>
          <p:cNvPr id="4099" name="Picture 3" descr="G:\Новая папка (3)\IMG_3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и задачи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357290" cy="1251252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85720" y="107154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1643050"/>
            <a:ext cx="5357850" cy="15001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Цель </a:t>
            </a:r>
          </a:p>
          <a:p>
            <a:pPr algn="ctr"/>
            <a:r>
              <a:rPr lang="ru-RU" sz="2000" dirty="0" smtClean="0"/>
              <a:t>Организовать уголок читателя в детских садах №7, №14,№18 и терапевтическом отделении ЦРБ 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3286124"/>
            <a:ext cx="5857916" cy="23574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Задачи:</a:t>
            </a:r>
          </a:p>
          <a:p>
            <a:r>
              <a:rPr lang="ru-RU" sz="2000" dirty="0" smtClean="0"/>
              <a:t>- объявить акцию «Подари книгу» среди обучающихся и родителей МБОУ «Школа №3»</a:t>
            </a:r>
          </a:p>
          <a:p>
            <a:r>
              <a:rPr lang="ru-RU" sz="2000" dirty="0" smtClean="0"/>
              <a:t>-приобрести книжную полку</a:t>
            </a:r>
          </a:p>
          <a:p>
            <a:r>
              <a:rPr lang="ru-RU" sz="2000" dirty="0" smtClean="0"/>
              <a:t>- оборудовать читательский уголок в детских садах №7, №14,№18 и терапевтическом отделении ЦРБ</a:t>
            </a:r>
            <a:endParaRPr lang="ru-RU" sz="2000" b="1" dirty="0"/>
          </a:p>
        </p:txBody>
      </p:sp>
      <p:pic>
        <p:nvPicPr>
          <p:cNvPr id="3" name="Picture 2" descr="https://pp.userapi.com/c840634/v840634655/584d6/8ZWxXBYvQ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6"/>
            <a:ext cx="2476519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8130"/>
            <a:ext cx="6900882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Фактические результаты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www.asi.org.ru/wp-content/uploads/2015/01/baboch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357290" cy="1251252"/>
          </a:xfrm>
          <a:prstGeom prst="rect">
            <a:avLst/>
          </a:prstGeom>
          <a:noFill/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85720" y="1071546"/>
            <a:ext cx="1233488" cy="3540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Апельсин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1714488"/>
            <a:ext cx="671517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Собраны 236 книги для больницы и 137 детских книг, оборудован читательский уголок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41025/v841025655/7097b/2396Bzvk2Qw.jpg"/>
          <p:cNvPicPr>
            <a:picLocks noChangeAspect="1" noChangeArrowheads="1"/>
          </p:cNvPicPr>
          <p:nvPr/>
        </p:nvPicPr>
        <p:blipFill>
          <a:blip r:embed="rId4" cstate="print"/>
          <a:srcRect t="20000" r="-714"/>
          <a:stretch>
            <a:fillRect/>
          </a:stretch>
        </p:blipFill>
        <p:spPr bwMode="auto">
          <a:xfrm>
            <a:off x="2928926" y="2643182"/>
            <a:ext cx="3357586" cy="200026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1413" t="17578" r="47840" b="6250"/>
          <a:stretch>
            <a:fillRect/>
          </a:stretch>
        </p:blipFill>
        <p:spPr bwMode="auto">
          <a:xfrm>
            <a:off x="285720" y="2500306"/>
            <a:ext cx="200025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20900" t="16797" r="47255" b="6054"/>
          <a:stretch>
            <a:fillRect/>
          </a:stretch>
        </p:blipFill>
        <p:spPr bwMode="auto">
          <a:xfrm>
            <a:off x="6643702" y="2643182"/>
            <a:ext cx="19930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 l="21449" t="17774" r="47255" b="3125"/>
          <a:stretch>
            <a:fillRect/>
          </a:stretch>
        </p:blipFill>
        <p:spPr bwMode="auto">
          <a:xfrm rot="19836220">
            <a:off x="2272538" y="3767315"/>
            <a:ext cx="1962355" cy="278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 l="20900" t="15820" r="47255" b="6054"/>
          <a:stretch>
            <a:fillRect/>
          </a:stretch>
        </p:blipFill>
        <p:spPr bwMode="auto">
          <a:xfrm rot="2095910">
            <a:off x="4756057" y="3904112"/>
            <a:ext cx="2010029" cy="27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28883</TotalTime>
  <Words>242</Words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География  проекта</vt:lpstr>
      <vt:lpstr>Краткая аннотация проекта  </vt:lpstr>
      <vt:lpstr>Слайд 4</vt:lpstr>
      <vt:lpstr>Целевые группы  проекта</vt:lpstr>
      <vt:lpstr>Цель и задачи проекта</vt:lpstr>
      <vt:lpstr>Фактические 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</cp:revision>
  <dcterms:created xsi:type="dcterms:W3CDTF">2018-02-01T17:32:19Z</dcterms:created>
  <dcterms:modified xsi:type="dcterms:W3CDTF">2018-06-19T07:37:03Z</dcterms:modified>
</cp:coreProperties>
</file>