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6/26/2019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458200" cy="1222375"/>
          </a:xfrm>
        </p:spPr>
        <p:txBody>
          <a:bodyPr/>
          <a:lstStyle/>
          <a:p>
            <a:pPr algn="ctr"/>
            <a:r>
              <a:rPr lang="ru-RU" dirty="0" smtClean="0"/>
              <a:t>СОЦИАЛЬНОЕ ДВИЖЕНИЕ</a:t>
            </a:r>
            <a:br>
              <a:rPr lang="ru-RU" dirty="0" smtClean="0"/>
            </a:br>
            <a:r>
              <a:rPr lang="ru-RU" dirty="0" smtClean="0"/>
              <a:t>«ДОБРО»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визитка (добро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1905000"/>
            <a:ext cx="8001000" cy="444761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Основными задачами движения</a:t>
            </a:r>
            <a:br>
              <a:rPr lang="ru-RU" dirty="0" smtClean="0"/>
            </a:br>
            <a:r>
              <a:rPr lang="ru-RU" dirty="0" smtClean="0"/>
              <a:t>являются: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 добровольная и безвозмездная помощь детским садам, школам и детским приютам;</a:t>
            </a:r>
          </a:p>
          <a:p>
            <a:r>
              <a:rPr lang="ru-RU" dirty="0" smtClean="0"/>
              <a:t>- курирование и консультирование в вопросах внедрения инновационных технологий в сфере ЖКХ;</a:t>
            </a:r>
          </a:p>
          <a:p>
            <a:r>
              <a:rPr lang="ru-RU" dirty="0" smtClean="0"/>
              <a:t>- привлечение молодого населения к активному участию в социальной сфере.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движения: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- повышение качества жизни детей, находящихся на попечении приютов;</a:t>
            </a:r>
          </a:p>
          <a:p>
            <a:r>
              <a:rPr lang="ru-RU" dirty="0" smtClean="0"/>
              <a:t>- формирование и укрепление толерантного и гуманного отношения молодого населения к людям оказавшимся в тяжелой жизненной ситуации;</a:t>
            </a:r>
          </a:p>
          <a:p>
            <a:r>
              <a:rPr lang="ru-RU" dirty="0" smtClean="0"/>
              <a:t>- помощь и консультирование в вопросах безопасности жизнедеятельности для подопечных муниципальных учреждений.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Средства достижения целей: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- пропаганда толерантного и гуманного отношения у подопечных муниципальных учреждений;</a:t>
            </a:r>
          </a:p>
          <a:p>
            <a:r>
              <a:rPr lang="ru-RU" dirty="0" smtClean="0"/>
              <a:t>- привлечение сторонних волонтерских организаций;</a:t>
            </a:r>
          </a:p>
          <a:p>
            <a:r>
              <a:rPr lang="ru-RU" dirty="0" smtClean="0"/>
              <a:t>- социальная работа с административными аппаратами муниципальных образований;</a:t>
            </a:r>
          </a:p>
          <a:p>
            <a:r>
              <a:rPr lang="ru-RU" dirty="0" smtClean="0"/>
              <a:t>- привлечение спонсорской помощи от индивидуальных предпринимателей и юридических лиц, путем их информирования в необходимости производства работ.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</TotalTime>
  <Words>136</Words>
  <PresentationFormat>Экран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Трек</vt:lpstr>
      <vt:lpstr>СОЦИАЛЬНОЕ ДВИЖЕНИЕ «ДОБРО»</vt:lpstr>
      <vt:lpstr>Основными задачами движения являются:</vt:lpstr>
      <vt:lpstr>Цели движения:</vt:lpstr>
      <vt:lpstr>Средства достижения целей: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СОЦИАЛЬНОЕ ДВИЖЕНИЕ «ДОБРО»</dc:title>
  <cp:lastModifiedBy>2kota1</cp:lastModifiedBy>
  <cp:revision>4</cp:revision>
  <dcterms:modified xsi:type="dcterms:W3CDTF">2019-06-26T14:50:39Z</dcterms:modified>
</cp:coreProperties>
</file>