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5" r:id="rId3"/>
    <p:sldId id="279" r:id="rId4"/>
    <p:sldId id="275" r:id="rId5"/>
    <p:sldId id="282" r:id="rId6"/>
    <p:sldId id="276" r:id="rId7"/>
    <p:sldId id="281" r:id="rId8"/>
    <p:sldId id="277" r:id="rId9"/>
    <p:sldId id="278" r:id="rId10"/>
    <p:sldId id="280" r:id="rId11"/>
    <p:sldId id="283" r:id="rId12"/>
    <p:sldId id="264" r:id="rId13"/>
    <p:sldId id="284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54" autoAdjust="0"/>
    <p:restoredTop sz="94660"/>
  </p:normalViewPr>
  <p:slideViewPr>
    <p:cSldViewPr snapToGrid="0">
      <p:cViewPr>
        <p:scale>
          <a:sx n="81" d="100"/>
          <a:sy n="81" d="100"/>
        </p:scale>
        <p:origin x="-282" y="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i="1" dirty="0" smtClean="0"/>
              <a:t>ПРОЕКТ «ДОБРОЕ СЕРДЦЕ»</a:t>
            </a:r>
            <a:endParaRPr lang="ru-RU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Руководитель: Пахомова  Анна  Александровна специалист по работе с молодежью</a:t>
            </a:r>
            <a:endParaRPr lang="ru-RU" dirty="0"/>
          </a:p>
        </p:txBody>
      </p:sp>
      <p:pic>
        <p:nvPicPr>
          <p:cNvPr id="1026" name="Picture 2" descr="D:\My Documents\Desktop\доброе сердце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067" y="2977661"/>
            <a:ext cx="6119795" cy="3439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164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343" y="239486"/>
            <a:ext cx="11647713" cy="1545771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/>
              <a:t>КРАТКАЯ АНОТАЦИЯ</a:t>
            </a:r>
            <a:endParaRPr lang="ru-RU" sz="36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2942" y="5535684"/>
            <a:ext cx="1087866" cy="1087866"/>
          </a:xfrm>
        </p:spPr>
      </p:pic>
      <p:sp>
        <p:nvSpPr>
          <p:cNvPr id="3" name="Прямоугольник 2"/>
          <p:cNvSpPr/>
          <p:nvPr/>
        </p:nvSpPr>
        <p:spPr>
          <a:xfrm>
            <a:off x="740229" y="1787996"/>
            <a:ext cx="1103811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0000"/>
                </a:solidFill>
                <a:latin typeface="Times New Roman"/>
                <a:ea typeface="Calibri"/>
                <a:cs typeface="Calibri"/>
              </a:rPr>
              <a:t>Мы </a:t>
            </a:r>
            <a:r>
              <a:rPr lang="ru-RU" sz="2800" dirty="0">
                <a:solidFill>
                  <a:srgbClr val="000000"/>
                </a:solidFill>
                <a:latin typeface="Times New Roman"/>
                <a:ea typeface="Calibri"/>
                <a:cs typeface="Calibri"/>
              </a:rPr>
              <a:t>создаем и увеличиваем количество волонтеров из числа подростков от 14 до 18 лет в основном жителей Советского района Волгограда.  Подростки учатся милосердию, состраданию и детям и своим сверстникам проходящим лечение в онкологическом диспансере. Своим проектом мы увеличиваем количество кадровых доноров крови, организовываем досуг и социальную реабилитацию детей и подростков, проходящих лечение в Волгоградском областном онкологическом диспансере. Вовлекаем в проект молодежь и студентов в качестве доноров крови, что в свою очередь стимулирует молодежь вести здоровый образ жизни, чтоб стать донором.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56834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/>
              <a:t>ОСНОВНЫЕ ЦЕЛИ ПРОЕКТА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3657" y="1894115"/>
            <a:ext cx="11197151" cy="4572000"/>
          </a:xfrm>
        </p:spPr>
        <p:txBody>
          <a:bodyPr>
            <a:normAutofit fontScale="77500" lnSpcReduction="20000"/>
          </a:bodyPr>
          <a:lstStyle/>
          <a:p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Вовлечение подростков и молодежи в волонтерскую деятельность. </a:t>
            </a:r>
            <a:endParaRPr lang="ru-RU" sz="3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</a:t>
            </a: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досуга и обучения детей и подростков проходящих лечение в онкологическом диспансере различным творческим навыкам, поднимать настроение и боевой дух маленьких пациентов, что бы, лечение пошло в разы успешнее и быстрее. </a:t>
            </a:r>
            <a:endParaRPr lang="ru-RU" sz="3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Вовлечь </a:t>
            </a: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подростков в социально-значимые дела по оказанию прямой, практической помощи детям, проходящим лечение в областном онкологическом диспансере. </a:t>
            </a:r>
            <a:endParaRPr lang="ru-RU" sz="3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Привлечь </a:t>
            </a: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молодежь старше 18 лет стать донорами крови и развить донорское движение Волгоградской области.</a:t>
            </a:r>
            <a:endParaRPr lang="ru-RU" dirty="0"/>
          </a:p>
        </p:txBody>
      </p:sp>
      <p:pic>
        <p:nvPicPr>
          <p:cNvPr id="4" name="Объект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2942" y="5535684"/>
            <a:ext cx="1087866" cy="108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43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мастер – классы </a:t>
            </a:r>
            <a:r>
              <a:rPr lang="ru-RU" b="1" dirty="0"/>
              <a:t>могут помочь разнообразить досуг детей и </a:t>
            </a:r>
            <a:r>
              <a:rPr lang="ru-RU" b="1" dirty="0" smtClean="0"/>
              <a:t>подростков.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1191" y="2057400"/>
            <a:ext cx="11029617" cy="3238500"/>
          </a:xfrm>
        </p:spPr>
        <p:txBody>
          <a:bodyPr>
            <a:normAutofit/>
          </a:bodyPr>
          <a:lstStyle/>
          <a:p>
            <a:pPr lvl="2"/>
            <a:endParaRPr lang="ru-RU" dirty="0"/>
          </a:p>
        </p:txBody>
      </p:sp>
      <p:pic>
        <p:nvPicPr>
          <p:cNvPr id="4" name="Объект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2942" y="5535684"/>
            <a:ext cx="1087866" cy="1087866"/>
          </a:xfrm>
          <a:prstGeom prst="rect">
            <a:avLst/>
          </a:prstGeom>
        </p:spPr>
      </p:pic>
      <p:pic>
        <p:nvPicPr>
          <p:cNvPr id="1026" name="Picture 2" descr="D:\My Documents\Desktop\для презент\4jTEQAQs1P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68" y="1899784"/>
            <a:ext cx="3902075" cy="260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My Documents\Desktop\для презент\aJZEqIQLnF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3085" y="4468472"/>
            <a:ext cx="3404835" cy="2271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My Documents\Desktop\для презент\D0PglHpoD-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235" y="1930174"/>
            <a:ext cx="3831393" cy="253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My Documents\Desktop\для презент\DSC_001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352" y="4438083"/>
            <a:ext cx="3289754" cy="2195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My Documents\Desktop\для презент\dMfXUpq97Bc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800" y="1961242"/>
            <a:ext cx="3577349" cy="2369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2492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наши </a:t>
            </a:r>
            <a:r>
              <a:rPr lang="ru-RU" b="1" dirty="0" smtClean="0"/>
              <a:t> </a:t>
            </a:r>
            <a:r>
              <a:rPr lang="ru-RU" b="1" dirty="0"/>
              <a:t>мастер – классы могут помочь разнообразить досуг детей и </a:t>
            </a:r>
            <a:r>
              <a:rPr lang="ru-RU" b="1" dirty="0" smtClean="0"/>
              <a:t>подростков.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1191" y="2057400"/>
            <a:ext cx="11029617" cy="3238500"/>
          </a:xfrm>
        </p:spPr>
        <p:txBody>
          <a:bodyPr>
            <a:normAutofit/>
          </a:bodyPr>
          <a:lstStyle/>
          <a:p>
            <a:pPr lvl="2"/>
            <a:endParaRPr lang="ru-RU" dirty="0"/>
          </a:p>
        </p:txBody>
      </p:sp>
      <p:pic>
        <p:nvPicPr>
          <p:cNvPr id="4" name="Объект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2942" y="5535684"/>
            <a:ext cx="1087866" cy="1087866"/>
          </a:xfrm>
          <a:prstGeom prst="rect">
            <a:avLst/>
          </a:prstGeom>
        </p:spPr>
      </p:pic>
      <p:pic>
        <p:nvPicPr>
          <p:cNvPr id="2050" name="Picture 2" descr="D:\My Documents\Desktop\для презент\NAoFMVSFRN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61" y="1840366"/>
            <a:ext cx="3745139" cy="2481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My Documents\Desktop\для презент\nFQS6BQxRR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2339" y="1840365"/>
            <a:ext cx="3723186" cy="2481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My Documents\Desktop\для презент\ofWrT2iriMk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0716" y="4640581"/>
            <a:ext cx="3072226" cy="204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My Documents\Desktop\для презент\p-A1IRLMve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61" y="4451647"/>
            <a:ext cx="3406623" cy="2270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:\My Documents\Desktop\для презент\Zqa8-fG74rk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5087" y="1909413"/>
            <a:ext cx="3619576" cy="2412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D:\My Documents\Desktop\для презент\k3P17Ucl5YI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809" y="4451647"/>
            <a:ext cx="3447729" cy="2297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123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953" y="811014"/>
            <a:ext cx="11029616" cy="1013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Мы ПРОВОДИМ И ОБУЧАЮЩИЕ МАСТЕР_КЛАССЫ ПО ИГРАМ В ШАШКИ , ШАХМАТЫ и другие, чтоб дети учились новым играм и могли без волонтеров разнообразить свой досуг.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2942" y="5535684"/>
            <a:ext cx="1087866" cy="1087866"/>
          </a:xfrm>
          <a:prstGeom prst="rect">
            <a:avLst/>
          </a:prstGeom>
        </p:spPr>
      </p:pic>
      <p:pic>
        <p:nvPicPr>
          <p:cNvPr id="4098" name="Picture 2" descr="D:\My Documents\Desktop\для презент\hAgdTTyEjJ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03" y="2015808"/>
            <a:ext cx="3439477" cy="2278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My Documents\Desktop\для презент\w8LAjODS09w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860" y="4393066"/>
            <a:ext cx="3484629" cy="2308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:\My Documents\Desktop\для презент\tQzQxF7J7Zw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1256" y="1896418"/>
            <a:ext cx="3751066" cy="2485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D:\My Documents\Desktop\для презент\lpzMWLIKZCM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03" y="4381500"/>
            <a:ext cx="3439477" cy="2278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D:\My Documents\Desktop\для презент\DSC_0058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4026" y="2015808"/>
            <a:ext cx="2567959" cy="3848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2273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192" y="457200"/>
            <a:ext cx="11029616" cy="1258756"/>
          </a:xfrm>
        </p:spPr>
        <p:txBody>
          <a:bodyPr>
            <a:noAutofit/>
          </a:bodyPr>
          <a:lstStyle/>
          <a:p>
            <a:r>
              <a:rPr lang="ru-RU" sz="2400" b="1" dirty="0"/>
              <a:t>наши </a:t>
            </a:r>
            <a:r>
              <a:rPr lang="ru-RU" sz="2400" b="1" dirty="0" smtClean="0"/>
              <a:t>праздники очень </a:t>
            </a:r>
            <a:r>
              <a:rPr lang="ru-RU" sz="2400" b="1" dirty="0"/>
              <a:t>важны и благотворно влияют на детей, проходящих лечение и родителей, которые видят радость и счастье на лицах своих </a:t>
            </a:r>
            <a:r>
              <a:rPr lang="ru-RU" sz="2400" b="1" dirty="0" smtClean="0"/>
              <a:t>детей.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1191" y="2057400"/>
            <a:ext cx="11029617" cy="3238500"/>
          </a:xfrm>
        </p:spPr>
        <p:txBody>
          <a:bodyPr>
            <a:normAutofit/>
          </a:bodyPr>
          <a:lstStyle/>
          <a:p>
            <a:pPr lvl="2"/>
            <a:endParaRPr lang="ru-RU" dirty="0"/>
          </a:p>
        </p:txBody>
      </p:sp>
      <p:pic>
        <p:nvPicPr>
          <p:cNvPr id="4" name="Объект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2942" y="5535684"/>
            <a:ext cx="1087866" cy="1087866"/>
          </a:xfrm>
          <a:prstGeom prst="rect">
            <a:avLst/>
          </a:prstGeom>
        </p:spPr>
      </p:pic>
      <p:pic>
        <p:nvPicPr>
          <p:cNvPr id="3074" name="Picture 2" descr="D:\My Documents\Desktop\для презент\93COqmTPo_Q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44" y="1934028"/>
            <a:ext cx="3670300" cy="275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My Documents\Desktop\для презент\dAuxifCsnG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5429" y="1872634"/>
            <a:ext cx="3679992" cy="2455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D:\My Documents\Desktop\для презент\Ec7qHTJbD8k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780" y="1765130"/>
            <a:ext cx="3599069" cy="2384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D:\My Documents\Desktop\для презент\GO05OJaKOnQ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43" y="4327879"/>
            <a:ext cx="3624829" cy="2415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D:\My Documents\Desktop\для презент\I1G25nu6cBg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4387" y="4149513"/>
            <a:ext cx="3902075" cy="259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D:\My Documents\Desktop\для презент\JmjeTqrGTqc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6462" y="4145751"/>
            <a:ext cx="3713797" cy="2477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3848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Наши праздники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2942" y="5535684"/>
            <a:ext cx="1087866" cy="1087866"/>
          </a:xfrm>
          <a:prstGeom prst="rect">
            <a:avLst/>
          </a:prstGeom>
        </p:spPr>
      </p:pic>
      <p:pic>
        <p:nvPicPr>
          <p:cNvPr id="5126" name="Picture 6" descr="D:\My Documents\Desktop\для презент\w5nbh7_MS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6922" y="4039100"/>
            <a:ext cx="3902075" cy="258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D:\My Documents\Desktop\для презент\mv_SlMWPkbw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5667" y="1228928"/>
            <a:ext cx="4989941" cy="3317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D:\My Documents\Desktop\для презент\uVp1Pj0Bub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126" y="1900616"/>
            <a:ext cx="3654058" cy="2429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D:\My Documents\Desktop\для презент\St5XzL53U1Y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126" y="4329717"/>
            <a:ext cx="3640654" cy="2411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63910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Наши праздники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2942" y="5535684"/>
            <a:ext cx="1087866" cy="1087866"/>
          </a:xfrm>
          <a:prstGeom prst="rect">
            <a:avLst/>
          </a:prstGeom>
        </p:spPr>
      </p:pic>
      <p:pic>
        <p:nvPicPr>
          <p:cNvPr id="6146" name="Picture 2" descr="D:\My Documents\Desktop\для презент\wgKHEoQiK7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387" y="834118"/>
            <a:ext cx="6258709" cy="4161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D:\My Documents\Desktop\для презент\T22tWqsg5d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93" y="2522537"/>
            <a:ext cx="6168387" cy="410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402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smtClean="0"/>
              <a:t>РАЗВИТИЕ ДОНОРСКОГО ДВИЖЕНИЯ АКЦИЯ «ТИХИЙ ПОДВИГ»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2942" y="5535684"/>
            <a:ext cx="1087866" cy="1087866"/>
          </a:xfrm>
          <a:prstGeom prst="rect">
            <a:avLst/>
          </a:prstGeom>
        </p:spPr>
      </p:pic>
      <p:pic>
        <p:nvPicPr>
          <p:cNvPr id="7170" name="Picture 2" descr="D:\My Documents\Desktop\для презент\nTnQhOeKOj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1983770"/>
            <a:ext cx="3984171" cy="2639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D:\My Documents\Desktop\для презент\29l9psL4ZT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286" y="2035402"/>
            <a:ext cx="3570514" cy="267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D:\My Documents\Desktop\для презент\dIG788BJZvU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629" y="4529518"/>
            <a:ext cx="3494088" cy="2328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D:\My Documents\Desktop\для презент\PVNCnXl-Ovo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4698" y="1983770"/>
            <a:ext cx="2962177" cy="447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49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743" y="549756"/>
            <a:ext cx="11110065" cy="1322588"/>
          </a:xfrm>
        </p:spPr>
        <p:txBody>
          <a:bodyPr>
            <a:noAutofit/>
          </a:bodyPr>
          <a:lstStyle/>
          <a:p>
            <a:pPr algn="ctr"/>
            <a:r>
              <a:rPr lang="ru-RU" dirty="0" smtClean="0"/>
              <a:t>в </a:t>
            </a:r>
            <a:r>
              <a:rPr lang="ru-RU" dirty="0"/>
              <a:t>2019 </a:t>
            </a:r>
            <a:r>
              <a:rPr lang="ru-RU" dirty="0" smtClean="0"/>
              <a:t>МЫ СТАЛИ лауреатом </a:t>
            </a:r>
            <a:r>
              <a:rPr lang="ru-RU" dirty="0"/>
              <a:t>Всероссийской инициативы "Горячее </a:t>
            </a:r>
            <a:r>
              <a:rPr lang="ru-RU" dirty="0" smtClean="0"/>
              <a:t>сердце« В НОМИНАЦИИ «АКТИВНАЯ ГРАЖДАНСКАЯ ПОЗИЦИЯ»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2942" y="5535684"/>
            <a:ext cx="1087866" cy="1087866"/>
          </a:xfrm>
          <a:prstGeom prst="rect">
            <a:avLst/>
          </a:prstGeom>
        </p:spPr>
      </p:pic>
      <p:pic>
        <p:nvPicPr>
          <p:cNvPr id="8196" name="Picture 4" descr="D:\My Documents\Desktop\для презент\2Z6gqaugAN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693" y="1902616"/>
            <a:ext cx="4333508" cy="2887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D:\My Documents\Desktop\для презент\TE3FGYRK7C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403" y="4187065"/>
            <a:ext cx="5190088" cy="246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D:\My Documents\Desktop\IMG_260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01" y="1902617"/>
            <a:ext cx="3243491" cy="432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D:\My Documents\Desktop\DSC_174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103" y="1905193"/>
            <a:ext cx="2770772" cy="3695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485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5886" y="2111830"/>
            <a:ext cx="9256772" cy="4022272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6" name="Объект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2942" y="5535684"/>
            <a:ext cx="1087866" cy="1087866"/>
          </a:xfrm>
          <a:prstGeom prst="rect">
            <a:avLst/>
          </a:prstGeom>
        </p:spPr>
      </p:pic>
      <p:pic>
        <p:nvPicPr>
          <p:cNvPr id="1026" name="Picture 2" descr="D:\My Documents\Desktop\opy-62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354" y="195979"/>
            <a:ext cx="11631712" cy="6427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183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5886" y="2111830"/>
            <a:ext cx="9256772" cy="402227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Контактные данные проекта : Проект «Доброе сердце»  Волонтерское объединение «Сталинградский характер» МУ МПЦ Советского района Волгограда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Контактные данные руководителя проекта: Пахомова Анна Александровна специалист по работе с молодежью т.89608776096 электронная почта </a:t>
            </a:r>
            <a:r>
              <a:rPr lang="en-US" dirty="0"/>
              <a:t>anna_75anna@mail.ru</a:t>
            </a:r>
            <a:endParaRPr lang="ru-RU" dirty="0"/>
          </a:p>
        </p:txBody>
      </p:sp>
      <p:pic>
        <p:nvPicPr>
          <p:cNvPr id="6" name="Объект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2942" y="5535684"/>
            <a:ext cx="1087866" cy="108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90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Дивиденд">
  <a:themeElements>
    <a:clrScheme name="Фиолетовый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Dividend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TM03457464[[fn=Дивиденд]]</Template>
  <TotalTime>402</TotalTime>
  <Words>334</Words>
  <Application>Microsoft Office PowerPoint</Application>
  <PresentationFormat>Произвольный</PresentationFormat>
  <Paragraphs>22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Дивиденд</vt:lpstr>
      <vt:lpstr>ПРОЕКТ «ДОБРОЕ СЕРДЦЕ»</vt:lpstr>
      <vt:lpstr>КРАТКАЯ АНОТАЦИЯ</vt:lpstr>
      <vt:lpstr>ОСНОВНЫЕ ЦЕЛИ ПРОЕКТА</vt:lpstr>
      <vt:lpstr>мастер – классы могут помочь разнообразить досуг детей и подростков.</vt:lpstr>
      <vt:lpstr>наши  мастер – классы могут помочь разнообразить досуг детей и подростков.</vt:lpstr>
      <vt:lpstr>Мы ПРОВОДИМ И ОБУЧАЮЩИЕ МАСТЕР_КЛАССЫ ПО ИГРАМ В ШАШКИ , ШАХМАТЫ и другие, чтоб дети учились новым играм и могли без волонтеров разнообразить свой досуг.</vt:lpstr>
      <vt:lpstr>наши праздники очень важны и благотворно влияют на детей, проходящих лечение и родителей, которые видят радость и счастье на лицах своих детей.</vt:lpstr>
      <vt:lpstr>Наши праздники</vt:lpstr>
      <vt:lpstr>Наши праздники</vt:lpstr>
      <vt:lpstr>РАЗВИТИЕ ДОНОРСКОГО ДВИЖЕНИЯ АКЦИЯ «ТИХИЙ ПОДВИГ»</vt:lpstr>
      <vt:lpstr>в 2019 МЫ СТАЛИ лауреатом Всероссийской инициативы "Горячее сердце« В НОМИНАЦИИ «АКТИВНАЯ ГРАЖДАНСКАЯ ПОЗИЦИЯ»</vt:lpstr>
      <vt:lpstr>Презентация PowerPoint</vt:lpstr>
      <vt:lpstr>Спасибо за внимание! </vt:lpstr>
    </vt:vector>
  </TitlesOfParts>
  <Company>SafeTec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Заявочный этап всероссийского конкурса «доброволец России – 2019»</dc:title>
  <dc:creator>Суркова Екатерина Геннадьевна</dc:creator>
  <cp:lastModifiedBy>Спец</cp:lastModifiedBy>
  <cp:revision>37</cp:revision>
  <dcterms:created xsi:type="dcterms:W3CDTF">2019-05-14T11:44:41Z</dcterms:created>
  <dcterms:modified xsi:type="dcterms:W3CDTF">2020-03-08T17:48:36Z</dcterms:modified>
</cp:coreProperties>
</file>