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9" r:id="rId3"/>
    <p:sldId id="278" r:id="rId4"/>
    <p:sldId id="272" r:id="rId5"/>
    <p:sldId id="274" r:id="rId6"/>
    <p:sldId id="280" r:id="rId7"/>
    <p:sldId id="275" r:id="rId8"/>
    <p:sldId id="276" r:id="rId9"/>
    <p:sldId id="282" r:id="rId10"/>
    <p:sldId id="283" r:id="rId11"/>
    <p:sldId id="277" r:id="rId12"/>
    <p:sldId id="25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FFC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294" autoAdjust="0"/>
    <p:restoredTop sz="94660"/>
  </p:normalViewPr>
  <p:slideViewPr>
    <p:cSldViewPr>
      <p:cViewPr varScale="1">
        <p:scale>
          <a:sx n="51" d="100"/>
          <a:sy n="51" d="100"/>
        </p:scale>
        <p:origin x="-12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2.png"/><Relationship Id="rId7" Type="http://schemas.openxmlformats.org/officeDocument/2006/relationships/image" Target="../media/image4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microsoft.com/office/2007/relationships/hdphoto" Target="../media/hdphoto22.wdp"/><Relationship Id="rId18" Type="http://schemas.openxmlformats.org/officeDocument/2006/relationships/image" Target="../media/image55.jpeg"/><Relationship Id="rId3" Type="http://schemas.openxmlformats.org/officeDocument/2006/relationships/image" Target="../media/image47.png"/><Relationship Id="rId21" Type="http://schemas.microsoft.com/office/2007/relationships/hdphoto" Target="../media/hdphoto26.wdp"/><Relationship Id="rId7" Type="http://schemas.openxmlformats.org/officeDocument/2006/relationships/image" Target="../media/image49.jpeg"/><Relationship Id="rId12" Type="http://schemas.openxmlformats.org/officeDocument/2006/relationships/image" Target="../media/image52.jpeg"/><Relationship Id="rId17" Type="http://schemas.microsoft.com/office/2007/relationships/hdphoto" Target="../media/hdphoto24.wdp"/><Relationship Id="rId2" Type="http://schemas.openxmlformats.org/officeDocument/2006/relationships/image" Target="../media/image46.jpeg"/><Relationship Id="rId16" Type="http://schemas.openxmlformats.org/officeDocument/2006/relationships/image" Target="../media/image54.jpeg"/><Relationship Id="rId20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51.jpeg"/><Relationship Id="rId5" Type="http://schemas.openxmlformats.org/officeDocument/2006/relationships/image" Target="../media/image48.png"/><Relationship Id="rId15" Type="http://schemas.microsoft.com/office/2007/relationships/hdphoto" Target="../media/hdphoto23.wdp"/><Relationship Id="rId10" Type="http://schemas.microsoft.com/office/2007/relationships/hdphoto" Target="../media/hdphoto17.wdp"/><Relationship Id="rId19" Type="http://schemas.microsoft.com/office/2007/relationships/hdphoto" Target="../media/hdphoto25.wdp"/><Relationship Id="rId4" Type="http://schemas.microsoft.com/office/2007/relationships/hdphoto" Target="../media/hdphoto19.wdp"/><Relationship Id="rId9" Type="http://schemas.openxmlformats.org/officeDocument/2006/relationships/image" Target="../media/image50.jpeg"/><Relationship Id="rId1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microsoft.com/office/2007/relationships/hdphoto" Target="../media/hdphoto3.wdp"/><Relationship Id="rId10" Type="http://schemas.openxmlformats.org/officeDocument/2006/relationships/image" Target="../media/image13.jpeg"/><Relationship Id="rId4" Type="http://schemas.openxmlformats.org/officeDocument/2006/relationships/image" Target="../media/image10.jpe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7.wdp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6.jpeg"/><Relationship Id="rId9" Type="http://schemas.microsoft.com/office/2007/relationships/hdphoto" Target="../media/hdphoto1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7.jpeg"/><Relationship Id="rId3" Type="http://schemas.openxmlformats.org/officeDocument/2006/relationships/image" Target="../media/image2.png"/><Relationship Id="rId7" Type="http://schemas.microsoft.com/office/2007/relationships/hdphoto" Target="../media/hdphoto13.wdp"/><Relationship Id="rId12" Type="http://schemas.openxmlformats.org/officeDocument/2006/relationships/image" Target="../media/image36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hdphoto" Target="../media/hdphoto15.wdp"/><Relationship Id="rId5" Type="http://schemas.openxmlformats.org/officeDocument/2006/relationships/image" Target="../media/image32.jpeg"/><Relationship Id="rId15" Type="http://schemas.microsoft.com/office/2007/relationships/hdphoto" Target="../media/hdphoto16.wdp"/><Relationship Id="rId10" Type="http://schemas.openxmlformats.org/officeDocument/2006/relationships/image" Target="../media/image35.jpeg"/><Relationship Id="rId4" Type="http://schemas.openxmlformats.org/officeDocument/2006/relationships/image" Target="../media/image31.jpeg"/><Relationship Id="rId9" Type="http://schemas.microsoft.com/office/2007/relationships/hdphoto" Target="../media/hdphoto14.wdp"/><Relationship Id="rId1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1186" y="0"/>
            <a:ext cx="46528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995" y="76140"/>
            <a:ext cx="4523149" cy="67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79512" y="260648"/>
            <a:ext cx="8661284" cy="200097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09424" y="476672"/>
            <a:ext cx="833235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ОБЩЕСТВЕННОЕ ОБЪЕДИНЕНИЕ:</a:t>
            </a:r>
          </a:p>
          <a:p>
            <a:pPr lvl="0" algn="ctr"/>
            <a:r>
              <a:rPr lang="ru-RU" sz="5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«ЮНАЯ АРКТИКА»</a:t>
            </a:r>
            <a:br>
              <a:rPr lang="ru-RU" sz="5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1998 Г.</a:t>
            </a:r>
            <a:endParaRPr lang="ru-RU" sz="8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4241" y="2644030"/>
            <a:ext cx="5097839" cy="320529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41925" y="2933209"/>
            <a:ext cx="49772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ЦЕЛЬ</a:t>
            </a:r>
            <a:r>
              <a:rPr lang="ru-RU" sz="2400" b="1" dirty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:  </a:t>
            </a:r>
            <a:endParaRPr lang="ru-RU" sz="2400" b="1" dirty="0" smtClean="0">
              <a:solidFill>
                <a:srgbClr val="000000"/>
              </a:solidFill>
              <a:latin typeface="Cambria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Создание </a:t>
            </a:r>
            <a:r>
              <a:rPr lang="ru-RU" sz="2400" dirty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условий для саморазвития и самореализации личности участников детских </a:t>
            </a:r>
            <a:r>
              <a:rPr lang="ru-RU" sz="2400" dirty="0" smtClean="0">
                <a:solidFill>
                  <a:srgbClr val="000000"/>
                </a:solidFill>
                <a:latin typeface="Cambria" pitchFamily="18" charset="0"/>
                <a:cs typeface="Times New Roman" pitchFamily="18" charset="0"/>
              </a:rPr>
              <a:t>объединений образовательных учреждений г. Мурманска.</a:t>
            </a:r>
            <a:endParaRPr lang="ru-RU" sz="2400" dirty="0">
              <a:solidFill>
                <a:srgbClr val="000000"/>
              </a:solidFill>
              <a:latin typeface="Cambria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4" name="Picture 6" descr="PA150027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10345" y="2496822"/>
            <a:ext cx="3045798" cy="3767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3" name="Рисунок 12" descr="C:\Users\1\Desktop\Фаланга\Юная Арктика1.jpg"/>
          <p:cNvPicPr/>
          <p:nvPr/>
        </p:nvPicPr>
        <p:blipFill>
          <a:blip r:embed="rId6">
            <a:clrChange>
              <a:clrFrom>
                <a:srgbClr val="EADBD4"/>
              </a:clrFrom>
              <a:clrTo>
                <a:srgbClr val="EADBD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10154" y="2261776"/>
            <a:ext cx="1963381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7119827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0219"/>
            <a:ext cx="4612927" cy="691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2927" y="76140"/>
            <a:ext cx="4523149" cy="67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7108" y="315275"/>
            <a:ext cx="755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РОЛИКИ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 descr="C:\Users\123\Desktop\Безымянны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993" y="920299"/>
            <a:ext cx="8715538" cy="2268801"/>
          </a:xfrm>
          <a:prstGeom prst="rect">
            <a:avLst/>
          </a:prstGeom>
          <a:noFill/>
        </p:spPr>
      </p:pic>
      <p:pic>
        <p:nvPicPr>
          <p:cNvPr id="6" name="Picture 2" descr="F:\Юная Арктика\Вдовина Надежда\a0BKpWXR6TE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4680520" cy="3119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C:\Users\Мария\Desktop\TSJalIj_bts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29233" y="3236872"/>
            <a:ext cx="4518164" cy="31191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9573214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0850" y="76140"/>
            <a:ext cx="4523149" cy="67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13263"/>
            <a:ext cx="4649471" cy="697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3528" y="1484784"/>
            <a:ext cx="8467536" cy="4824536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0" y="1759006"/>
            <a:ext cx="917637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Гражданская активность.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Опыт общественно-значимой деятельности.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Раскрытие творческого потенциала </a:t>
            </a:r>
            <a:b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участников детских объединений ОУ.</a:t>
            </a: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Взаимодействие с государственными структурами</a:t>
            </a:r>
          </a:p>
          <a:p>
            <a:pPr marL="457200" lvl="0" indent="-457200" algn="ctr"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Общение и знакомства .</a:t>
            </a:r>
          </a:p>
          <a:p>
            <a:pPr lvl="0" algn="ctr"/>
            <a:endParaRPr lang="ru-RU" sz="2800" b="1" dirty="0">
              <a:solidFill>
                <a:schemeClr val="bg1"/>
              </a:solidFill>
            </a:endParaRPr>
          </a:p>
          <a:p>
            <a:pPr lvl="0" algn="ctr"/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59632" y="223773"/>
            <a:ext cx="7158308" cy="1008112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259632" y="404663"/>
            <a:ext cx="7158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«ЮНАЯ  АРКТИКА»  – ЭТО:</a:t>
            </a:r>
            <a:endParaRPr lang="ru-RU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1\Desktop\Фаланга\Юная Арктика1.jpg"/>
          <p:cNvPicPr/>
          <p:nvPr/>
        </p:nvPicPr>
        <p:blipFill>
          <a:blip r:embed="rId4">
            <a:clrChange>
              <a:clrFrom>
                <a:srgbClr val="EADBD4"/>
              </a:clrFrom>
              <a:clrTo>
                <a:srgbClr val="EADBD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04663"/>
            <a:ext cx="1763688" cy="1529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5646" y="4249848"/>
            <a:ext cx="3455987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6214" y="4028760"/>
            <a:ext cx="4224337" cy="223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17882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F:\Юная Арктика\Вдовина Надежда\blue-abstract-Presentation-Backgrounds-powerpoi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245" y="-97605"/>
            <a:ext cx="9274770" cy="695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713892"/>
            <a:ext cx="8858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4400" b="1" cap="all" dirty="0" smtClean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 ЗА  ВНИМАНИЕ !</a:t>
            </a:r>
            <a:r>
              <a:rPr lang="ru-RU" sz="3600" b="1" cap="all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cap="all" dirty="0">
                <a:solidFill>
                  <a:schemeClr val="bg1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bg1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1860" y="-323373"/>
            <a:ext cx="3635896" cy="2723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0383" y="4900945"/>
            <a:ext cx="2609070" cy="1957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E:\НЕ Лучик\Волонтеры\К семинару\V5IoukScUJ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5638" y="3677599"/>
            <a:ext cx="2762500" cy="1841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:\Юная Арктика\Вдовина Надежда\a0BKpWXR6T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714146" y="4900945"/>
            <a:ext cx="2955662" cy="1969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7" name="Picture 9" descr="E:\НЕ Лучик\Проект Мой первый паспорт\Мой первый паспорт ФОТО\uSxxfQYS4B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3229" y="3619427"/>
            <a:ext cx="2766915" cy="15542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Коричневая флешка\НЕ Лучик\Юная Арктика\Привлекаем в ЮА\YfgwA14MVSo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6071" y="5187088"/>
            <a:ext cx="4904185" cy="17145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Коричневая флешка\НЕ Лучик\Юная Арктика\Привлекаем в ЮА\VaFfyARUgx4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8245" y="-192100"/>
            <a:ext cx="3379879" cy="25349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Коричневая флешка\НЕ Лучик\Юная Арктика\Привлекаем в ЮА\GZ2KiMPe8pM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75139" y="-192100"/>
            <a:ext cx="3976733" cy="2236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Коричневая флешка\НЕ Лучик\Юная Арктика\Привлекаем в ЮА\61SVYEo8NuQ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1969" y="3535670"/>
            <a:ext cx="2777258" cy="185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:\Коричневая флешка\НЕ Лучик\Юная Арктика\Привлекаем в ЮА\Hg6WVAJ7nUM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 xmlns="">
                  <a14:imgLayer r:embed="rId21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5816" y="3577715"/>
            <a:ext cx="2497814" cy="1664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4407042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1187" y="-136602"/>
            <a:ext cx="4665037" cy="6994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995" y="76140"/>
            <a:ext cx="4523149" cy="67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25011" y="260649"/>
            <a:ext cx="8332352" cy="59841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25011" y="322631"/>
            <a:ext cx="833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400" b="1" cap="all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доо</a:t>
            </a:r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«юная </a:t>
            </a:r>
            <a:r>
              <a:rPr lang="ru-RU" sz="2400" b="1" cap="all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арктика</a:t>
            </a:r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E:\Коричневая флешка\НЕ Лучик\Юная Арктика\Привлекаем в ЮА\Фестиваль ДО В КРУГУ ДРУЗЕЙ 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011" y="916984"/>
            <a:ext cx="8350131" cy="5401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1\Desktop\Фаланга\Юная Арктика1.jpg"/>
          <p:cNvPicPr/>
          <p:nvPr/>
        </p:nvPicPr>
        <p:blipFill>
          <a:blip r:embed="rId5">
            <a:clrChange>
              <a:clrFrom>
                <a:srgbClr val="EADBD4"/>
              </a:clrFrom>
              <a:clrTo>
                <a:srgbClr val="EADBD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396" y="284671"/>
            <a:ext cx="1488651" cy="1264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0008829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1187" y="-118274"/>
            <a:ext cx="4652813" cy="697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995" y="76140"/>
            <a:ext cx="4523149" cy="67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115616" y="260649"/>
            <a:ext cx="7122149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683568" y="260648"/>
            <a:ext cx="7416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 взаимодействия: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539552" y="1346347"/>
            <a:ext cx="3672408" cy="2059805"/>
          </a:xfrm>
          <a:prstGeom prst="roundRect">
            <a:avLst>
              <a:gd name="adj" fmla="val 16667"/>
            </a:avLst>
          </a:prstGeom>
          <a:solidFill>
            <a:srgbClr val="C0504D"/>
          </a:solidFill>
          <a:ln w="38100" algn="ctr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СЛЁТ ЛИДЕРОВ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ДЕТСКИХ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ОБЪЕДИНЕНИЙ</a:t>
            </a:r>
            <a:b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</a:b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 ОБРАЗОВАТЕЛЬНЫХ УЧРЕЖДЕНИЙ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Г. МУРМАНСКА</a:t>
            </a:r>
            <a:endParaRPr kumimoji="0" lang="ru-RU" alt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4440085" y="1346347"/>
            <a:ext cx="3797680" cy="2059805"/>
          </a:xfrm>
          <a:prstGeom prst="roundRect">
            <a:avLst>
              <a:gd name="adj" fmla="val 16667"/>
            </a:avLst>
          </a:prstGeom>
          <a:solidFill>
            <a:srgbClr val="4BACC6"/>
          </a:solidFill>
          <a:ln w="38100" algn="ctr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ШКОЛА АКТИВА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ДЕТСКОГО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ОБЩЕСТВЕННОГО 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ОБЪЕДИНЕНИЯ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«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ЮНАЯ АРКТИКА</a:t>
            </a:r>
            <a:r>
              <a:rPr kumimoji="0" lang="en-US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»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539552" y="3676693"/>
            <a:ext cx="7698213" cy="2295996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 algn="ctr">
            <a:solidFill>
              <a:srgbClr val="F2F2F2"/>
            </a:solidFill>
            <a:round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РАЗРАБОТКА СОВМЕСТНЫХ </a:t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ПРОЕКТОВ, ПРОВЕДЕНИЕ МЕРОПРИЯТИЙ: КОНКУРСЫ, КВЕСТЫ, ИГРЫ,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ФЕСТИВАЛИ, СЪЕЗДЫ, ФЛЕШ-МОБЫ,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Cambria" pitchFamily="18" charset="0"/>
                <a:cs typeface="Arial" pitchFamily="34" charset="0"/>
              </a:rPr>
              <a:t>СОРЕВНОВАНИЯ, АКЦИИ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auto">
          <a:xfrm>
            <a:off x="4028922" y="1953974"/>
            <a:ext cx="822325" cy="844550"/>
          </a:xfrm>
          <a:prstGeom prst="rightArrow">
            <a:avLst>
              <a:gd name="adj1" fmla="val 50000"/>
              <a:gd name="adj2" fmla="val 55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AutoShape 5"/>
          <p:cNvSpPr>
            <a:spLocks noChangeArrowheads="1"/>
          </p:cNvSpPr>
          <p:nvPr/>
        </p:nvSpPr>
        <p:spPr bwMode="auto">
          <a:xfrm rot="5400000">
            <a:off x="6527328" y="3358751"/>
            <a:ext cx="822325" cy="844550"/>
          </a:xfrm>
          <a:prstGeom prst="rightArrow">
            <a:avLst>
              <a:gd name="adj1" fmla="val 50000"/>
              <a:gd name="adj2" fmla="val 5500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2389" y="7231"/>
            <a:ext cx="207962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3077024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5443" y="-178051"/>
            <a:ext cx="4698557" cy="704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995" y="76140"/>
            <a:ext cx="4523149" cy="67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3995936" y="1340768"/>
            <a:ext cx="4929452" cy="4833689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E:\Коричневая флешка\НЕ Лучик\Юная Арктика\Привлекаем в ЮА\pfD1v0e6vy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857" y="476672"/>
            <a:ext cx="3709463" cy="2472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5444" y="321732"/>
            <a:ext cx="8332352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/>
            <a:r>
              <a:rPr lang="ru-RU" sz="40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РАБОТЫ:</a:t>
            </a:r>
            <a:endParaRPr lang="ru-RU" sz="36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F:\Юная Арктика\Вдовина Надежда\r_A1y0RijMg.jpg"/>
          <p:cNvPicPr>
            <a:picLocks noChangeAspect="1" noChangeArrowheads="1"/>
          </p:cNvPicPr>
          <p:nvPr/>
        </p:nvPicPr>
        <p:blipFill>
          <a:blip r:embed="rId6">
            <a:lum bright="10000" contrast="20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93767" y="3736386"/>
            <a:ext cx="3469639" cy="2602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3" descr="E:\Коричневая флешка\НЕ Лучик\Юная Арктика\Привлекаем в ЮА\tfNW9BYf7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80376" y="2551044"/>
            <a:ext cx="2115560" cy="1586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Юная Арктика\Вдовина Надежда\yZZlAKjZbCc.jpg"/>
          <p:cNvPicPr>
            <a:picLocks noChangeAspect="1" noChangeArrowheads="1"/>
          </p:cNvPicPr>
          <p:nvPr/>
        </p:nvPicPr>
        <p:blipFill>
          <a:blip r:embed="rId10" cstate="print">
            <a:lum bright="20000" contrast="20000"/>
          </a:blip>
          <a:srcRect/>
          <a:stretch>
            <a:fillRect/>
          </a:stretch>
        </p:blipFill>
        <p:spPr bwMode="auto">
          <a:xfrm>
            <a:off x="151354" y="2606811"/>
            <a:ext cx="2077234" cy="1557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037" y="1640133"/>
            <a:ext cx="4413250" cy="446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434946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F:\Юная Арктика\Вдовина Надежда\WFeEQFsBf3k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626649" y="2500306"/>
            <a:ext cx="6539095" cy="4357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6" descr="F:\Юная Арктика\Вдовина Надежда\P-G966RZ3pM.jpg"/>
          <p:cNvPicPr>
            <a:picLocks noChangeAspect="1" noChangeArrowheads="1"/>
          </p:cNvPicPr>
          <p:nvPr/>
        </p:nvPicPr>
        <p:blipFill>
          <a:blip r:embed="rId4">
            <a:lum bright="30000" contrast="20000"/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-396552" y="-71438"/>
            <a:ext cx="5895902" cy="39290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7" descr="F:\Юная Арктика\Вдовина Надежда\Патриотический проект Имени Торцева вечность дана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857752" y="0"/>
            <a:ext cx="4286248" cy="3214686"/>
          </a:xfrm>
          <a:prstGeom prst="rect">
            <a:avLst/>
          </a:prstGeom>
          <a:noFill/>
        </p:spPr>
      </p:pic>
      <p:sp>
        <p:nvSpPr>
          <p:cNvPr id="12" name="Скругленный прямоугольник 11"/>
          <p:cNvSpPr/>
          <p:nvPr/>
        </p:nvSpPr>
        <p:spPr>
          <a:xfrm>
            <a:off x="0" y="3857628"/>
            <a:ext cx="5715008" cy="300037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-71454" y="4018986"/>
            <a:ext cx="58579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Делегация с архангельской области, г. СЕВЕРОДВИНСК, </a:t>
            </a:r>
            <a:b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АО «ЦС«ЗВЁЗДОЧКА», во главе </a:t>
            </a:r>
            <a:b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b="1" cap="all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Афимьиным</a:t>
            </a:r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Станиславом Андреевичем , руководитель детско-юношеской секции клуба «</a:t>
            </a:r>
            <a:r>
              <a:rPr lang="ru-RU" sz="2400" b="1" cap="all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Беломорец</a:t>
            </a:r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41548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Юная Арктика\Вдовина Надежда\r_A1y0RijMg.jpg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/>
          <a:stretch>
            <a:fillRect/>
          </a:stretch>
        </p:blipFill>
        <p:spPr bwMode="auto">
          <a:xfrm>
            <a:off x="4737195" y="471781"/>
            <a:ext cx="4138971" cy="3104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237264" y="158705"/>
            <a:ext cx="8638901" cy="606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149162"/>
            <a:ext cx="3844330" cy="3032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F:\Юная Арктика\Вдовина Надежда\o9tM063Q3IU.jpg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6936" y="2704110"/>
            <a:ext cx="5548351" cy="4161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E:\НЕ Лучик\Проект Мой первый паспорт\Мой первый паспорт ФОТО\gosuslugi_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59576" y="5239497"/>
            <a:ext cx="2694208" cy="143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7265" y="186068"/>
            <a:ext cx="8638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ПРОЕКТ: МОЙ ПЕРВЫЙ  ПАСПОРТ  ГРАЖДАНИНА РФ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F:\Юная Арктика\Вдовина Надежда\8ou1k7bDMSE.jpg"/>
          <p:cNvPicPr>
            <a:picLocks noChangeAspect="1" noChangeArrowheads="1"/>
          </p:cNvPicPr>
          <p:nvPr/>
        </p:nvPicPr>
        <p:blipFill>
          <a:blip r:embed="rId6">
            <a:lum bright="10000" contrast="10000"/>
          </a:blip>
          <a:srcRect/>
          <a:stretch>
            <a:fillRect/>
          </a:stretch>
        </p:blipFill>
        <p:spPr bwMode="auto">
          <a:xfrm>
            <a:off x="237264" y="647733"/>
            <a:ext cx="1958471" cy="216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F:\Юная Арктика\Вдовина Надежда\SN45w2jfk0I.jpg"/>
          <p:cNvPicPr>
            <a:picLocks noChangeAspect="1" noChangeArrowheads="1"/>
          </p:cNvPicPr>
          <p:nvPr/>
        </p:nvPicPr>
        <p:blipFill>
          <a:blip r:embed="rId7">
            <a:lum bright="10000" contrast="10000"/>
          </a:blip>
          <a:srcRect/>
          <a:stretch>
            <a:fillRect/>
          </a:stretch>
        </p:blipFill>
        <p:spPr bwMode="auto">
          <a:xfrm>
            <a:off x="1907704" y="626712"/>
            <a:ext cx="3024336" cy="2268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F:\Юная Арктика\Вдовина Надежда\gUNq7zCCWuM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1911188"/>
            <a:ext cx="2237037" cy="22068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012321846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581380" y="186068"/>
            <a:ext cx="7951060" cy="72008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757108" y="315275"/>
            <a:ext cx="755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ПРАВОВОЙ  КВЕСТ:  «МОЛОДЕЖЬ  ВЫБИРАЕТ!»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F:\Юная Арктика\Вдовина Надежда\yZZlAKjZbC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201" y="650262"/>
            <a:ext cx="4515930" cy="3386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Мария\Desktop\GZ2KiMPe8p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3664" y="754559"/>
            <a:ext cx="5232456" cy="29432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Мария\Desktop\4Ki0nIE-lk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9663" y="2502423"/>
            <a:ext cx="4484561" cy="25190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Мария\Desktop\uSxxfQYS4B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509120"/>
            <a:ext cx="4803889" cy="26984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1 копия"/>
          <p:cNvPicPr>
            <a:picLocks noChangeAspect="1" noChangeArrowheads="1"/>
          </p:cNvPicPr>
          <p:nvPr/>
        </p:nvPicPr>
        <p:blipFill>
          <a:blip r:embed="rId10">
            <a:lum bright="10000" contrast="10000"/>
          </a:blip>
          <a:srcRect/>
          <a:stretch>
            <a:fillRect/>
          </a:stretch>
        </p:blipFill>
        <p:spPr bwMode="auto">
          <a:xfrm>
            <a:off x="4427898" y="3367513"/>
            <a:ext cx="4716101" cy="3537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3742068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0219"/>
            <a:ext cx="4612927" cy="691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2927" y="76140"/>
            <a:ext cx="4523149" cy="67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Волонтеры\Хочу делать добро\tfNW9BYf7so.jpg"/>
          <p:cNvPicPr>
            <a:picLocks noChangeAspect="1" noChangeArrowheads="1"/>
          </p:cNvPicPr>
          <p:nvPr/>
        </p:nvPicPr>
        <p:blipFill>
          <a:blip r:embed="rId4">
            <a:lum bright="20000" contrast="20000"/>
          </a:blip>
          <a:srcRect/>
          <a:stretch>
            <a:fillRect/>
          </a:stretch>
        </p:blipFill>
        <p:spPr bwMode="auto">
          <a:xfrm>
            <a:off x="251520" y="3790667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 descr="F:\Юная Арктика\Вдовина Надежда\Prl0PB2XDNY.jpg"/>
          <p:cNvPicPr>
            <a:picLocks noChangeAspect="1" noChangeArrowheads="1"/>
          </p:cNvPicPr>
          <p:nvPr/>
        </p:nvPicPr>
        <p:blipFill>
          <a:blip r:embed="rId5">
            <a:lum bright="20000" contrast="20000"/>
          </a:blip>
          <a:srcRect/>
          <a:stretch>
            <a:fillRect/>
          </a:stretch>
        </p:blipFill>
        <p:spPr bwMode="auto">
          <a:xfrm>
            <a:off x="2103329" y="1861650"/>
            <a:ext cx="2736070" cy="2345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E:\Коричневая флешка\НЕ Лучик\Юная Арктика\Привлекаем в ЮА\sO9HEzAj6Eo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4366"/>
            <a:ext cx="2762748" cy="2908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Коричневая флешка\НЕ Лучик\Юная Арктика\Привлекаем в ЮА\3h-CJiH-GKc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9046" y="3961742"/>
            <a:ext cx="3231185" cy="2423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Мария\Desktop\GBWvjHdE6ck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0752" y="1366348"/>
            <a:ext cx="2253749" cy="2835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Юная Арктика\Вдовина Надежда\oDz5_9IaWF0.jpg"/>
          <p:cNvPicPr>
            <a:picLocks noChangeAspect="1" noChangeArrowheads="1"/>
          </p:cNvPicPr>
          <p:nvPr/>
        </p:nvPicPr>
        <p:blipFill>
          <a:blip r:embed="rId12">
            <a:lum bright="20000"/>
          </a:blip>
          <a:srcRect/>
          <a:stretch>
            <a:fillRect/>
          </a:stretch>
        </p:blipFill>
        <p:spPr bwMode="auto">
          <a:xfrm>
            <a:off x="6451293" y="2808401"/>
            <a:ext cx="2467631" cy="336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Users\Мария\Desktop\tUnFlIvsJSU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292" y="1743580"/>
            <a:ext cx="2025171" cy="27002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Мария\Desktop\woEAPbCmr70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605" y="264366"/>
            <a:ext cx="3233520" cy="18215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59745" y="713450"/>
            <a:ext cx="7559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</a:t>
            </a:r>
            <a:endParaRPr lang="ru-RU" sz="32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0954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0219"/>
            <a:ext cx="4612927" cy="691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Коричневая флешка\НЕ Лучик\Юная Арктика\Привлекаем в ЮА\пустой слайд презентации YaAPYU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12927" y="76140"/>
            <a:ext cx="4523149" cy="67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7108" y="315275"/>
            <a:ext cx="7559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cap="all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акция:  «ДАРМАРКА»</a:t>
            </a:r>
            <a:endParaRPr lang="ru-RU" sz="2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E:\Коричневая флешка\НЕ Лучик\Юная Арктика\Привлекаем в ЮА\Hg6WVAJ7nU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13413"/>
            <a:ext cx="8429859" cy="5617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066760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</TotalTime>
  <Words>101</Words>
  <Application>Microsoft Office PowerPoint</Application>
  <PresentationFormat>Экран (4:3)</PresentationFormat>
  <Paragraphs>31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Вдовина Надежда</dc:title>
  <dc:creator>Мария</dc:creator>
  <cp:lastModifiedBy>123</cp:lastModifiedBy>
  <cp:revision>55</cp:revision>
  <dcterms:created xsi:type="dcterms:W3CDTF">2018-01-23T03:45:59Z</dcterms:created>
  <dcterms:modified xsi:type="dcterms:W3CDTF">2018-12-18T10:22:15Z</dcterms:modified>
</cp:coreProperties>
</file>