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7" r:id="rId4"/>
    <p:sldId id="260" r:id="rId5"/>
    <p:sldId id="257" r:id="rId6"/>
    <p:sldId id="262" r:id="rId7"/>
    <p:sldId id="268" r:id="rId8"/>
    <p:sldId id="258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DA547A-1844-4AC3-9A35-19160A328EF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3E461C-242E-43BF-B03C-D19C66F1CD7D}">
      <dgm:prSet phldrT="[Текст]" custT="1"/>
      <dgm:spPr/>
      <dgm:t>
        <a:bodyPr/>
        <a:lstStyle/>
        <a:p>
          <a:r>
            <a:rPr lang="ru-RU" sz="1200" dirty="0" smtClean="0"/>
            <a:t>Исполнительный директор</a:t>
          </a:r>
          <a:endParaRPr lang="ru-RU" sz="1200" dirty="0"/>
        </a:p>
      </dgm:t>
    </dgm:pt>
    <dgm:pt modelId="{BB8C7DD6-519B-4D37-96FF-47A801D210CE}" type="parTrans" cxnId="{222E251E-DBC9-4B3B-9E5B-B2B039443D36}">
      <dgm:prSet/>
      <dgm:spPr/>
      <dgm:t>
        <a:bodyPr/>
        <a:lstStyle/>
        <a:p>
          <a:endParaRPr lang="ru-RU"/>
        </a:p>
      </dgm:t>
    </dgm:pt>
    <dgm:pt modelId="{861B5777-3709-433F-A819-D7D7E93B0A93}" type="sibTrans" cxnId="{222E251E-DBC9-4B3B-9E5B-B2B039443D36}">
      <dgm:prSet/>
      <dgm:spPr/>
      <dgm:t>
        <a:bodyPr/>
        <a:lstStyle/>
        <a:p>
          <a:endParaRPr lang="ru-RU"/>
        </a:p>
      </dgm:t>
    </dgm:pt>
    <dgm:pt modelId="{DE169F4D-6550-4FE6-8308-B070FF4FAEEB}">
      <dgm:prSet phldrT="[Текст]" custT="1"/>
      <dgm:spPr/>
      <dgm:t>
        <a:bodyPr/>
        <a:lstStyle/>
        <a:p>
          <a:r>
            <a:rPr lang="ru-RU" sz="1200" dirty="0" smtClean="0"/>
            <a:t>Координатор волонтеров в приюте</a:t>
          </a:r>
          <a:endParaRPr lang="ru-RU" sz="1200" dirty="0"/>
        </a:p>
      </dgm:t>
    </dgm:pt>
    <dgm:pt modelId="{33E3012B-1CFB-4DFE-9D1A-7C1572051214}" type="parTrans" cxnId="{568E4203-5A81-449A-9851-950042E3B01F}">
      <dgm:prSet/>
      <dgm:spPr/>
      <dgm:t>
        <a:bodyPr/>
        <a:lstStyle/>
        <a:p>
          <a:endParaRPr lang="ru-RU"/>
        </a:p>
      </dgm:t>
    </dgm:pt>
    <dgm:pt modelId="{0214DCCF-E1FF-4A1F-BAAE-2F0F170D8FE7}" type="sibTrans" cxnId="{568E4203-5A81-449A-9851-950042E3B01F}">
      <dgm:prSet/>
      <dgm:spPr/>
      <dgm:t>
        <a:bodyPr/>
        <a:lstStyle/>
        <a:p>
          <a:endParaRPr lang="ru-RU"/>
        </a:p>
      </dgm:t>
    </dgm:pt>
    <dgm:pt modelId="{871964DC-DCB4-4D88-A06C-0CD906D8B6C3}">
      <dgm:prSet phldrT="[Текст]" custT="1"/>
      <dgm:spPr/>
      <dgm:t>
        <a:bodyPr/>
        <a:lstStyle/>
        <a:p>
          <a:r>
            <a:rPr lang="ru-RU" sz="1200" dirty="0" smtClean="0"/>
            <a:t>Куратор волонтерской деятельности</a:t>
          </a:r>
          <a:endParaRPr lang="ru-RU" sz="1200" dirty="0"/>
        </a:p>
      </dgm:t>
    </dgm:pt>
    <dgm:pt modelId="{6C124195-FF60-4FBE-AD77-39246CA89EB6}" type="parTrans" cxnId="{F5BF7AEF-F1D5-4074-BF6A-34527B5328A4}">
      <dgm:prSet/>
      <dgm:spPr/>
      <dgm:t>
        <a:bodyPr/>
        <a:lstStyle/>
        <a:p>
          <a:endParaRPr lang="ru-RU"/>
        </a:p>
      </dgm:t>
    </dgm:pt>
    <dgm:pt modelId="{2E9622F4-86E0-424A-A3C6-7F737B5350B7}" type="sibTrans" cxnId="{F5BF7AEF-F1D5-4074-BF6A-34527B5328A4}">
      <dgm:prSet/>
      <dgm:spPr/>
      <dgm:t>
        <a:bodyPr/>
        <a:lstStyle/>
        <a:p>
          <a:endParaRPr lang="ru-RU"/>
        </a:p>
      </dgm:t>
    </dgm:pt>
    <dgm:pt modelId="{6A43FBFD-6F42-4099-8FB6-184DA2416A93}">
      <dgm:prSet phldrT="[Текст]" custT="1"/>
      <dgm:spPr/>
      <dgm:t>
        <a:bodyPr/>
        <a:lstStyle/>
        <a:p>
          <a:r>
            <a:rPr lang="ru-RU" sz="1200" dirty="0" smtClean="0"/>
            <a:t>Психолог</a:t>
          </a:r>
          <a:endParaRPr lang="ru-RU" sz="1200" dirty="0"/>
        </a:p>
      </dgm:t>
    </dgm:pt>
    <dgm:pt modelId="{09B6CBA3-6CF5-4C25-A26C-C305B1189E2D}" type="parTrans" cxnId="{FC7250FB-3A38-4CDD-847E-7DA16445E593}">
      <dgm:prSet/>
      <dgm:spPr/>
      <dgm:t>
        <a:bodyPr/>
        <a:lstStyle/>
        <a:p>
          <a:endParaRPr lang="ru-RU"/>
        </a:p>
      </dgm:t>
    </dgm:pt>
    <dgm:pt modelId="{8D6E0496-EC0F-4953-82B0-027F35FAFA39}" type="sibTrans" cxnId="{FC7250FB-3A38-4CDD-847E-7DA16445E593}">
      <dgm:prSet/>
      <dgm:spPr/>
      <dgm:t>
        <a:bodyPr/>
        <a:lstStyle/>
        <a:p>
          <a:endParaRPr lang="ru-RU"/>
        </a:p>
      </dgm:t>
    </dgm:pt>
    <dgm:pt modelId="{644F1DF1-A9F6-4F4B-AFBB-7B78627E3AD8}">
      <dgm:prSet phldrT="[Текст]" custT="1"/>
      <dgm:spPr/>
      <dgm:t>
        <a:bodyPr/>
        <a:lstStyle/>
        <a:p>
          <a:r>
            <a:rPr lang="ru-RU" sz="1200" dirty="0" smtClean="0"/>
            <a:t>Ведущий </a:t>
          </a:r>
          <a:r>
            <a:rPr lang="ru-RU" sz="1200" dirty="0" err="1" smtClean="0"/>
            <a:t>арт-студии</a:t>
          </a:r>
          <a:endParaRPr lang="ru-RU" sz="1200" dirty="0"/>
        </a:p>
      </dgm:t>
    </dgm:pt>
    <dgm:pt modelId="{8CED1F09-AF18-46C2-B566-C0A713A3F967}" type="parTrans" cxnId="{80971A63-3B89-4D10-BC7C-3EAA709E67B2}">
      <dgm:prSet/>
      <dgm:spPr/>
      <dgm:t>
        <a:bodyPr/>
        <a:lstStyle/>
        <a:p>
          <a:endParaRPr lang="ru-RU"/>
        </a:p>
      </dgm:t>
    </dgm:pt>
    <dgm:pt modelId="{89F2EC3C-9E02-41D3-BAD2-E3AFEAE96DE8}" type="sibTrans" cxnId="{80971A63-3B89-4D10-BC7C-3EAA709E67B2}">
      <dgm:prSet/>
      <dgm:spPr/>
      <dgm:t>
        <a:bodyPr/>
        <a:lstStyle/>
        <a:p>
          <a:endParaRPr lang="ru-RU"/>
        </a:p>
      </dgm:t>
    </dgm:pt>
    <dgm:pt modelId="{F976830B-ACDF-4B29-8B52-3209B2806823}">
      <dgm:prSet phldrT="[Текст]" custT="1"/>
      <dgm:spPr/>
      <dgm:t>
        <a:bodyPr/>
        <a:lstStyle/>
        <a:p>
          <a:r>
            <a:rPr lang="ru-RU" sz="1200" dirty="0" smtClean="0"/>
            <a:t>Организатор мероприятий</a:t>
          </a:r>
          <a:endParaRPr lang="ru-RU" sz="1200" dirty="0"/>
        </a:p>
      </dgm:t>
    </dgm:pt>
    <dgm:pt modelId="{7BF1F937-6094-4A71-8FDF-FA83D676D0A0}" type="parTrans" cxnId="{9B62B3ED-9C0B-4BE3-BD68-93120EEC6284}">
      <dgm:prSet/>
      <dgm:spPr/>
      <dgm:t>
        <a:bodyPr/>
        <a:lstStyle/>
        <a:p>
          <a:endParaRPr lang="ru-RU"/>
        </a:p>
      </dgm:t>
    </dgm:pt>
    <dgm:pt modelId="{49534044-8400-4E5E-9A7F-884FFF5B490E}" type="sibTrans" cxnId="{9B62B3ED-9C0B-4BE3-BD68-93120EEC6284}">
      <dgm:prSet/>
      <dgm:spPr/>
      <dgm:t>
        <a:bodyPr/>
        <a:lstStyle/>
        <a:p>
          <a:endParaRPr lang="ru-RU"/>
        </a:p>
      </dgm:t>
    </dgm:pt>
    <dgm:pt modelId="{3FBE6388-CB55-41E7-8DA2-DDD8B435A670}">
      <dgm:prSet phldrT="[Текст]" custT="1"/>
      <dgm:spPr/>
      <dgm:t>
        <a:bodyPr/>
        <a:lstStyle/>
        <a:p>
          <a:r>
            <a:rPr lang="ru-RU" sz="1200" dirty="0" err="1" smtClean="0"/>
            <a:t>Медиаблок</a:t>
          </a:r>
          <a:endParaRPr lang="ru-RU" sz="1200" dirty="0"/>
        </a:p>
      </dgm:t>
    </dgm:pt>
    <dgm:pt modelId="{2226D61B-CBA9-45DB-920D-A328216F0289}" type="parTrans" cxnId="{7E2D2EA4-C0CB-4841-95D9-CF4DB55372A1}">
      <dgm:prSet/>
      <dgm:spPr/>
      <dgm:t>
        <a:bodyPr/>
        <a:lstStyle/>
        <a:p>
          <a:endParaRPr lang="ru-RU"/>
        </a:p>
      </dgm:t>
    </dgm:pt>
    <dgm:pt modelId="{9106A27C-3043-4DFD-A2AF-B0BA6A08CF7F}" type="sibTrans" cxnId="{7E2D2EA4-C0CB-4841-95D9-CF4DB55372A1}">
      <dgm:prSet/>
      <dgm:spPr/>
      <dgm:t>
        <a:bodyPr/>
        <a:lstStyle/>
        <a:p>
          <a:endParaRPr lang="ru-RU"/>
        </a:p>
      </dgm:t>
    </dgm:pt>
    <dgm:pt modelId="{1CA14677-69F1-45BE-95A2-9C2F1CB5B024}">
      <dgm:prSet phldrT="[Текст]"/>
      <dgm:spPr/>
      <dgm:t>
        <a:bodyPr/>
        <a:lstStyle/>
        <a:p>
          <a:endParaRPr lang="ru-RU" dirty="0"/>
        </a:p>
      </dgm:t>
    </dgm:pt>
    <dgm:pt modelId="{95D10213-8B24-400E-A800-9EFC87799C23}" type="parTrans" cxnId="{1F03A6FF-F259-45A5-B5A4-2457243C4C48}">
      <dgm:prSet/>
      <dgm:spPr/>
      <dgm:t>
        <a:bodyPr/>
        <a:lstStyle/>
        <a:p>
          <a:endParaRPr lang="ru-RU"/>
        </a:p>
      </dgm:t>
    </dgm:pt>
    <dgm:pt modelId="{FA3A77F3-8104-438E-92D5-D8B87ADA206B}" type="sibTrans" cxnId="{1F03A6FF-F259-45A5-B5A4-2457243C4C48}">
      <dgm:prSet/>
      <dgm:spPr/>
      <dgm:t>
        <a:bodyPr/>
        <a:lstStyle/>
        <a:p>
          <a:endParaRPr lang="ru-RU"/>
        </a:p>
      </dgm:t>
    </dgm:pt>
    <dgm:pt modelId="{FA1A2CF7-4A9B-48AE-9E55-AEDEEA05E09A}">
      <dgm:prSet phldrT="[Текст]" custT="1"/>
      <dgm:spPr/>
      <dgm:t>
        <a:bodyPr/>
        <a:lstStyle/>
        <a:p>
          <a:r>
            <a:rPr lang="ru-RU" sz="1200" dirty="0" smtClean="0"/>
            <a:t>Организатор поздравлений на дому</a:t>
          </a:r>
          <a:endParaRPr lang="ru-RU" sz="1200" dirty="0"/>
        </a:p>
      </dgm:t>
    </dgm:pt>
    <dgm:pt modelId="{1ECA47D4-A1E3-42D8-8A26-69B71490486B}" type="parTrans" cxnId="{8E0B4273-07C3-4EDB-BD22-964AB3E322D3}">
      <dgm:prSet/>
      <dgm:spPr/>
      <dgm:t>
        <a:bodyPr/>
        <a:lstStyle/>
        <a:p>
          <a:endParaRPr lang="ru-RU"/>
        </a:p>
      </dgm:t>
    </dgm:pt>
    <dgm:pt modelId="{60029C13-5AE0-49EE-AF27-D7BCCD6A27C6}" type="sibTrans" cxnId="{8E0B4273-07C3-4EDB-BD22-964AB3E322D3}">
      <dgm:prSet/>
      <dgm:spPr/>
      <dgm:t>
        <a:bodyPr/>
        <a:lstStyle/>
        <a:p>
          <a:endParaRPr lang="ru-RU"/>
        </a:p>
      </dgm:t>
    </dgm:pt>
    <dgm:pt modelId="{8132E0F2-273B-4B23-8C35-D82308B69E63}">
      <dgm:prSet phldrT="[Текст]" custT="1"/>
      <dgm:spPr/>
      <dgm:t>
        <a:bodyPr/>
        <a:lstStyle/>
        <a:p>
          <a:r>
            <a:rPr lang="ru-RU" sz="1200" dirty="0" smtClean="0"/>
            <a:t>Куратор по адресной помощи</a:t>
          </a:r>
          <a:endParaRPr lang="ru-RU" sz="1200" dirty="0"/>
        </a:p>
      </dgm:t>
    </dgm:pt>
    <dgm:pt modelId="{FC63AA28-EB71-4281-A791-9CE1337FD883}" type="parTrans" cxnId="{814853B2-99E4-4F32-99C5-0BA414EC8D9B}">
      <dgm:prSet/>
      <dgm:spPr/>
      <dgm:t>
        <a:bodyPr/>
        <a:lstStyle/>
        <a:p>
          <a:endParaRPr lang="ru-RU"/>
        </a:p>
      </dgm:t>
    </dgm:pt>
    <dgm:pt modelId="{5E5E6EFB-2450-46AA-A003-A535EA6539C5}" type="sibTrans" cxnId="{814853B2-99E4-4F32-99C5-0BA414EC8D9B}">
      <dgm:prSet/>
      <dgm:spPr/>
      <dgm:t>
        <a:bodyPr/>
        <a:lstStyle/>
        <a:p>
          <a:endParaRPr lang="ru-RU"/>
        </a:p>
      </dgm:t>
    </dgm:pt>
    <dgm:pt modelId="{70D1A411-71E3-478A-B42F-6F3BF20328D5}" type="pres">
      <dgm:prSet presAssocID="{09DA547A-1844-4AC3-9A35-19160A328E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B07414-DA11-4C85-8887-D7709AA7D2BF}" type="pres">
      <dgm:prSet presAssocID="{D23E461C-242E-43BF-B03C-D19C66F1CD7D}" presName="centerShape" presStyleLbl="node0" presStyleIdx="0" presStyleCnt="1" custScaleX="140745" custScaleY="143776"/>
      <dgm:spPr/>
      <dgm:t>
        <a:bodyPr/>
        <a:lstStyle/>
        <a:p>
          <a:endParaRPr lang="ru-RU"/>
        </a:p>
      </dgm:t>
    </dgm:pt>
    <dgm:pt modelId="{A03F5C42-9A1D-4C55-9BDB-247B5AE460DC}" type="pres">
      <dgm:prSet presAssocID="{33E3012B-1CFB-4DFE-9D1A-7C1572051214}" presName="Name9" presStyleLbl="parChTrans1D2" presStyleIdx="0" presStyleCnt="8"/>
      <dgm:spPr/>
      <dgm:t>
        <a:bodyPr/>
        <a:lstStyle/>
        <a:p>
          <a:endParaRPr lang="ru-RU"/>
        </a:p>
      </dgm:t>
    </dgm:pt>
    <dgm:pt modelId="{203C33F6-6BFF-432B-B0C6-23587AAE783C}" type="pres">
      <dgm:prSet presAssocID="{33E3012B-1CFB-4DFE-9D1A-7C1572051214}" presName="connTx" presStyleLbl="parChTrans1D2" presStyleIdx="0" presStyleCnt="8"/>
      <dgm:spPr/>
      <dgm:t>
        <a:bodyPr/>
        <a:lstStyle/>
        <a:p>
          <a:endParaRPr lang="ru-RU"/>
        </a:p>
      </dgm:t>
    </dgm:pt>
    <dgm:pt modelId="{6E9BDACE-3852-41B0-A467-9DDD7FBAF597}" type="pres">
      <dgm:prSet presAssocID="{DE169F4D-6550-4FE6-8308-B070FF4FAEEB}" presName="node" presStyleLbl="node1" presStyleIdx="0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7E9551-803C-4E38-AA87-2DD584EA41B2}" type="pres">
      <dgm:prSet presAssocID="{6C124195-FF60-4FBE-AD77-39246CA89EB6}" presName="Name9" presStyleLbl="parChTrans1D2" presStyleIdx="1" presStyleCnt="8"/>
      <dgm:spPr/>
      <dgm:t>
        <a:bodyPr/>
        <a:lstStyle/>
        <a:p>
          <a:endParaRPr lang="ru-RU"/>
        </a:p>
      </dgm:t>
    </dgm:pt>
    <dgm:pt modelId="{3F89B4D1-775F-459E-83F6-EAEC0EAC38B2}" type="pres">
      <dgm:prSet presAssocID="{6C124195-FF60-4FBE-AD77-39246CA89EB6}" presName="connTx" presStyleLbl="parChTrans1D2" presStyleIdx="1" presStyleCnt="8"/>
      <dgm:spPr/>
      <dgm:t>
        <a:bodyPr/>
        <a:lstStyle/>
        <a:p>
          <a:endParaRPr lang="ru-RU"/>
        </a:p>
      </dgm:t>
    </dgm:pt>
    <dgm:pt modelId="{FCCEC285-F155-4B3C-9FC3-27B7BFC5D563}" type="pres">
      <dgm:prSet presAssocID="{871964DC-DCB4-4D88-A06C-0CD906D8B6C3}" presName="node" presStyleLbl="node1" presStyleIdx="1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DD555-71BA-4DF0-8DB8-D5B29B8586C6}" type="pres">
      <dgm:prSet presAssocID="{09B6CBA3-6CF5-4C25-A26C-C305B1189E2D}" presName="Name9" presStyleLbl="parChTrans1D2" presStyleIdx="2" presStyleCnt="8"/>
      <dgm:spPr/>
      <dgm:t>
        <a:bodyPr/>
        <a:lstStyle/>
        <a:p>
          <a:endParaRPr lang="ru-RU"/>
        </a:p>
      </dgm:t>
    </dgm:pt>
    <dgm:pt modelId="{0B4E5CE3-1089-4450-AA91-015E45FB1F13}" type="pres">
      <dgm:prSet presAssocID="{09B6CBA3-6CF5-4C25-A26C-C305B1189E2D}" presName="connTx" presStyleLbl="parChTrans1D2" presStyleIdx="2" presStyleCnt="8"/>
      <dgm:spPr/>
      <dgm:t>
        <a:bodyPr/>
        <a:lstStyle/>
        <a:p>
          <a:endParaRPr lang="ru-RU"/>
        </a:p>
      </dgm:t>
    </dgm:pt>
    <dgm:pt modelId="{D8B56D0C-53FF-4FCD-8534-1970F4755DD2}" type="pres">
      <dgm:prSet presAssocID="{6A43FBFD-6F42-4099-8FB6-184DA2416A93}" presName="node" presStyleLbl="node1" presStyleIdx="2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57CD16-517C-4AB0-96A0-87801464EA33}" type="pres">
      <dgm:prSet presAssocID="{8CED1F09-AF18-46C2-B566-C0A713A3F967}" presName="Name9" presStyleLbl="parChTrans1D2" presStyleIdx="3" presStyleCnt="8"/>
      <dgm:spPr/>
      <dgm:t>
        <a:bodyPr/>
        <a:lstStyle/>
        <a:p>
          <a:endParaRPr lang="ru-RU"/>
        </a:p>
      </dgm:t>
    </dgm:pt>
    <dgm:pt modelId="{AD0CEAB0-D2CF-4D89-A44C-E915CAADA8BA}" type="pres">
      <dgm:prSet presAssocID="{8CED1F09-AF18-46C2-B566-C0A713A3F967}" presName="connTx" presStyleLbl="parChTrans1D2" presStyleIdx="3" presStyleCnt="8"/>
      <dgm:spPr/>
      <dgm:t>
        <a:bodyPr/>
        <a:lstStyle/>
        <a:p>
          <a:endParaRPr lang="ru-RU"/>
        </a:p>
      </dgm:t>
    </dgm:pt>
    <dgm:pt modelId="{E893F444-1B9F-460B-8D5B-052D14F1F38A}" type="pres">
      <dgm:prSet presAssocID="{644F1DF1-A9F6-4F4B-AFBB-7B78627E3AD8}" presName="node" presStyleLbl="node1" presStyleIdx="3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8DF6E-B0E5-4CB5-8054-BD5D66969389}" type="pres">
      <dgm:prSet presAssocID="{7BF1F937-6094-4A71-8FDF-FA83D676D0A0}" presName="Name9" presStyleLbl="parChTrans1D2" presStyleIdx="4" presStyleCnt="8"/>
      <dgm:spPr/>
      <dgm:t>
        <a:bodyPr/>
        <a:lstStyle/>
        <a:p>
          <a:endParaRPr lang="ru-RU"/>
        </a:p>
      </dgm:t>
    </dgm:pt>
    <dgm:pt modelId="{609ECF84-699C-4641-9DFC-AAC0BA38C00C}" type="pres">
      <dgm:prSet presAssocID="{7BF1F937-6094-4A71-8FDF-FA83D676D0A0}" presName="connTx" presStyleLbl="parChTrans1D2" presStyleIdx="4" presStyleCnt="8"/>
      <dgm:spPr/>
      <dgm:t>
        <a:bodyPr/>
        <a:lstStyle/>
        <a:p>
          <a:endParaRPr lang="ru-RU"/>
        </a:p>
      </dgm:t>
    </dgm:pt>
    <dgm:pt modelId="{2C6923D8-4985-46B0-9B7E-EC2C10CF62B8}" type="pres">
      <dgm:prSet presAssocID="{F976830B-ACDF-4B29-8B52-3209B2806823}" presName="node" presStyleLbl="node1" presStyleIdx="4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F491C4-1B31-4062-AFA5-9CD95AE3A1D9}" type="pres">
      <dgm:prSet presAssocID="{2226D61B-CBA9-45DB-920D-A328216F0289}" presName="Name9" presStyleLbl="parChTrans1D2" presStyleIdx="5" presStyleCnt="8"/>
      <dgm:spPr/>
      <dgm:t>
        <a:bodyPr/>
        <a:lstStyle/>
        <a:p>
          <a:endParaRPr lang="ru-RU"/>
        </a:p>
      </dgm:t>
    </dgm:pt>
    <dgm:pt modelId="{027C7E89-F0AC-4691-B617-75DB106FD9D1}" type="pres">
      <dgm:prSet presAssocID="{2226D61B-CBA9-45DB-920D-A328216F0289}" presName="connTx" presStyleLbl="parChTrans1D2" presStyleIdx="5" presStyleCnt="8"/>
      <dgm:spPr/>
      <dgm:t>
        <a:bodyPr/>
        <a:lstStyle/>
        <a:p>
          <a:endParaRPr lang="ru-RU"/>
        </a:p>
      </dgm:t>
    </dgm:pt>
    <dgm:pt modelId="{B8FB8BF7-FE3A-4914-BAF1-DCC7F2DCCEF3}" type="pres">
      <dgm:prSet presAssocID="{3FBE6388-CB55-41E7-8DA2-DDD8B435A670}" presName="node" presStyleLbl="node1" presStyleIdx="5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D5C33-4186-4692-ADEB-90AA0FD16C11}" type="pres">
      <dgm:prSet presAssocID="{1ECA47D4-A1E3-42D8-8A26-69B71490486B}" presName="Name9" presStyleLbl="parChTrans1D2" presStyleIdx="6" presStyleCnt="8"/>
      <dgm:spPr/>
      <dgm:t>
        <a:bodyPr/>
        <a:lstStyle/>
        <a:p>
          <a:endParaRPr lang="ru-RU"/>
        </a:p>
      </dgm:t>
    </dgm:pt>
    <dgm:pt modelId="{B5697C40-91C6-4F7C-9715-999DE2E73065}" type="pres">
      <dgm:prSet presAssocID="{1ECA47D4-A1E3-42D8-8A26-69B71490486B}" presName="connTx" presStyleLbl="parChTrans1D2" presStyleIdx="6" presStyleCnt="8"/>
      <dgm:spPr/>
      <dgm:t>
        <a:bodyPr/>
        <a:lstStyle/>
        <a:p>
          <a:endParaRPr lang="ru-RU"/>
        </a:p>
      </dgm:t>
    </dgm:pt>
    <dgm:pt modelId="{579677D5-BB43-45BB-8693-4FC4385716AB}" type="pres">
      <dgm:prSet presAssocID="{FA1A2CF7-4A9B-48AE-9E55-AEDEEA05E09A}" presName="node" presStyleLbl="node1" presStyleIdx="6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069BB1-B3AA-4B1D-9C34-A31CB819D343}" type="pres">
      <dgm:prSet presAssocID="{FC63AA28-EB71-4281-A791-9CE1337FD883}" presName="Name9" presStyleLbl="parChTrans1D2" presStyleIdx="7" presStyleCnt="8"/>
      <dgm:spPr/>
      <dgm:t>
        <a:bodyPr/>
        <a:lstStyle/>
        <a:p>
          <a:endParaRPr lang="ru-RU"/>
        </a:p>
      </dgm:t>
    </dgm:pt>
    <dgm:pt modelId="{C0A70C6C-4AD9-4D19-BD5A-D27997627108}" type="pres">
      <dgm:prSet presAssocID="{FC63AA28-EB71-4281-A791-9CE1337FD883}" presName="connTx" presStyleLbl="parChTrans1D2" presStyleIdx="7" presStyleCnt="8"/>
      <dgm:spPr/>
      <dgm:t>
        <a:bodyPr/>
        <a:lstStyle/>
        <a:p>
          <a:endParaRPr lang="ru-RU"/>
        </a:p>
      </dgm:t>
    </dgm:pt>
    <dgm:pt modelId="{477735B1-B209-47AF-B2AA-7EFB067C8D67}" type="pres">
      <dgm:prSet presAssocID="{8132E0F2-273B-4B23-8C35-D82308B69E63}" presName="node" presStyleLbl="node1" presStyleIdx="7" presStyleCnt="8" custScaleX="140745" custScaleY="143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6097B8-0067-443C-A99D-4FD17C4B0FA7}" type="presOf" srcId="{1ECA47D4-A1E3-42D8-8A26-69B71490486B}" destId="{541D5C33-4186-4692-ADEB-90AA0FD16C11}" srcOrd="0" destOrd="0" presId="urn:microsoft.com/office/officeart/2005/8/layout/radial1"/>
    <dgm:cxn modelId="{756A05AC-44C8-43F9-83F6-38A94E674A2F}" type="presOf" srcId="{7BF1F937-6094-4A71-8FDF-FA83D676D0A0}" destId="{B658DF6E-B0E5-4CB5-8054-BD5D66969389}" srcOrd="0" destOrd="0" presId="urn:microsoft.com/office/officeart/2005/8/layout/radial1"/>
    <dgm:cxn modelId="{37B6360C-798C-48FA-8BED-B8FDAE1A3B5D}" type="presOf" srcId="{09B6CBA3-6CF5-4C25-A26C-C305B1189E2D}" destId="{0B4E5CE3-1089-4450-AA91-015E45FB1F13}" srcOrd="1" destOrd="0" presId="urn:microsoft.com/office/officeart/2005/8/layout/radial1"/>
    <dgm:cxn modelId="{9AB26BFF-1E8F-43EE-83DD-F3AE4BE71AE7}" type="presOf" srcId="{6C124195-FF60-4FBE-AD77-39246CA89EB6}" destId="{3F89B4D1-775F-459E-83F6-EAEC0EAC38B2}" srcOrd="1" destOrd="0" presId="urn:microsoft.com/office/officeart/2005/8/layout/radial1"/>
    <dgm:cxn modelId="{1A38415B-3031-4D6F-AF76-BD049307FCC1}" type="presOf" srcId="{8CED1F09-AF18-46C2-B566-C0A713A3F967}" destId="{6B57CD16-517C-4AB0-96A0-87801464EA33}" srcOrd="0" destOrd="0" presId="urn:microsoft.com/office/officeart/2005/8/layout/radial1"/>
    <dgm:cxn modelId="{882E0542-8947-4B02-AC6A-071CC74ECD68}" type="presOf" srcId="{644F1DF1-A9F6-4F4B-AFBB-7B78627E3AD8}" destId="{E893F444-1B9F-460B-8D5B-052D14F1F38A}" srcOrd="0" destOrd="0" presId="urn:microsoft.com/office/officeart/2005/8/layout/radial1"/>
    <dgm:cxn modelId="{10543C8B-684B-4A79-93B9-E5465B3703E8}" type="presOf" srcId="{8CED1F09-AF18-46C2-B566-C0A713A3F967}" destId="{AD0CEAB0-D2CF-4D89-A44C-E915CAADA8BA}" srcOrd="1" destOrd="0" presId="urn:microsoft.com/office/officeart/2005/8/layout/radial1"/>
    <dgm:cxn modelId="{7792E3CB-CF87-4BF9-980C-950AF05A04E3}" type="presOf" srcId="{8132E0F2-273B-4B23-8C35-D82308B69E63}" destId="{477735B1-B209-47AF-B2AA-7EFB067C8D67}" srcOrd="0" destOrd="0" presId="urn:microsoft.com/office/officeart/2005/8/layout/radial1"/>
    <dgm:cxn modelId="{3C6764FA-2A0C-4394-8E45-2D5D024FB474}" type="presOf" srcId="{09DA547A-1844-4AC3-9A35-19160A328EFE}" destId="{70D1A411-71E3-478A-B42F-6F3BF20328D5}" srcOrd="0" destOrd="0" presId="urn:microsoft.com/office/officeart/2005/8/layout/radial1"/>
    <dgm:cxn modelId="{53CB90D5-10A0-4B2A-B8AB-304252B94E8E}" type="presOf" srcId="{FA1A2CF7-4A9B-48AE-9E55-AEDEEA05E09A}" destId="{579677D5-BB43-45BB-8693-4FC4385716AB}" srcOrd="0" destOrd="0" presId="urn:microsoft.com/office/officeart/2005/8/layout/radial1"/>
    <dgm:cxn modelId="{D8C90723-402A-4109-A315-CAA680D1BC4F}" type="presOf" srcId="{2226D61B-CBA9-45DB-920D-A328216F0289}" destId="{027C7E89-F0AC-4691-B617-75DB106FD9D1}" srcOrd="1" destOrd="0" presId="urn:microsoft.com/office/officeart/2005/8/layout/radial1"/>
    <dgm:cxn modelId="{2E6CA605-78DF-48DD-8FF2-A836DEFBDB9E}" type="presOf" srcId="{1ECA47D4-A1E3-42D8-8A26-69B71490486B}" destId="{B5697C40-91C6-4F7C-9715-999DE2E73065}" srcOrd="1" destOrd="0" presId="urn:microsoft.com/office/officeart/2005/8/layout/radial1"/>
    <dgm:cxn modelId="{1F03A6FF-F259-45A5-B5A4-2457243C4C48}" srcId="{09DA547A-1844-4AC3-9A35-19160A328EFE}" destId="{1CA14677-69F1-45BE-95A2-9C2F1CB5B024}" srcOrd="1" destOrd="0" parTransId="{95D10213-8B24-400E-A800-9EFC87799C23}" sibTransId="{FA3A77F3-8104-438E-92D5-D8B87ADA206B}"/>
    <dgm:cxn modelId="{814853B2-99E4-4F32-99C5-0BA414EC8D9B}" srcId="{D23E461C-242E-43BF-B03C-D19C66F1CD7D}" destId="{8132E0F2-273B-4B23-8C35-D82308B69E63}" srcOrd="7" destOrd="0" parTransId="{FC63AA28-EB71-4281-A791-9CE1337FD883}" sibTransId="{5E5E6EFB-2450-46AA-A003-A535EA6539C5}"/>
    <dgm:cxn modelId="{9B62B3ED-9C0B-4BE3-BD68-93120EEC6284}" srcId="{D23E461C-242E-43BF-B03C-D19C66F1CD7D}" destId="{F976830B-ACDF-4B29-8B52-3209B2806823}" srcOrd="4" destOrd="0" parTransId="{7BF1F937-6094-4A71-8FDF-FA83D676D0A0}" sibTransId="{49534044-8400-4E5E-9A7F-884FFF5B490E}"/>
    <dgm:cxn modelId="{8E0B4273-07C3-4EDB-BD22-964AB3E322D3}" srcId="{D23E461C-242E-43BF-B03C-D19C66F1CD7D}" destId="{FA1A2CF7-4A9B-48AE-9E55-AEDEEA05E09A}" srcOrd="6" destOrd="0" parTransId="{1ECA47D4-A1E3-42D8-8A26-69B71490486B}" sibTransId="{60029C13-5AE0-49EE-AF27-D7BCCD6A27C6}"/>
    <dgm:cxn modelId="{AF28E8E2-FE4C-4B2A-B3F6-479AC379F210}" type="presOf" srcId="{3FBE6388-CB55-41E7-8DA2-DDD8B435A670}" destId="{B8FB8BF7-FE3A-4914-BAF1-DCC7F2DCCEF3}" srcOrd="0" destOrd="0" presId="urn:microsoft.com/office/officeart/2005/8/layout/radial1"/>
    <dgm:cxn modelId="{7E2D2EA4-C0CB-4841-95D9-CF4DB55372A1}" srcId="{D23E461C-242E-43BF-B03C-D19C66F1CD7D}" destId="{3FBE6388-CB55-41E7-8DA2-DDD8B435A670}" srcOrd="5" destOrd="0" parTransId="{2226D61B-CBA9-45DB-920D-A328216F0289}" sibTransId="{9106A27C-3043-4DFD-A2AF-B0BA6A08CF7F}"/>
    <dgm:cxn modelId="{222E251E-DBC9-4B3B-9E5B-B2B039443D36}" srcId="{09DA547A-1844-4AC3-9A35-19160A328EFE}" destId="{D23E461C-242E-43BF-B03C-D19C66F1CD7D}" srcOrd="0" destOrd="0" parTransId="{BB8C7DD6-519B-4D37-96FF-47A801D210CE}" sibTransId="{861B5777-3709-433F-A819-D7D7E93B0A93}"/>
    <dgm:cxn modelId="{3084D66B-72E4-450F-AAE7-390E1F08084C}" type="presOf" srcId="{2226D61B-CBA9-45DB-920D-A328216F0289}" destId="{60F491C4-1B31-4062-AFA5-9CD95AE3A1D9}" srcOrd="0" destOrd="0" presId="urn:microsoft.com/office/officeart/2005/8/layout/radial1"/>
    <dgm:cxn modelId="{15C4E213-A10B-4448-9702-0D7D97257DBD}" type="presOf" srcId="{D23E461C-242E-43BF-B03C-D19C66F1CD7D}" destId="{11B07414-DA11-4C85-8887-D7709AA7D2BF}" srcOrd="0" destOrd="0" presId="urn:microsoft.com/office/officeart/2005/8/layout/radial1"/>
    <dgm:cxn modelId="{08413D15-B5F4-40CE-B804-74D0F7F0B3E7}" type="presOf" srcId="{33E3012B-1CFB-4DFE-9D1A-7C1572051214}" destId="{A03F5C42-9A1D-4C55-9BDB-247B5AE460DC}" srcOrd="0" destOrd="0" presId="urn:microsoft.com/office/officeart/2005/8/layout/radial1"/>
    <dgm:cxn modelId="{568E4203-5A81-449A-9851-950042E3B01F}" srcId="{D23E461C-242E-43BF-B03C-D19C66F1CD7D}" destId="{DE169F4D-6550-4FE6-8308-B070FF4FAEEB}" srcOrd="0" destOrd="0" parTransId="{33E3012B-1CFB-4DFE-9D1A-7C1572051214}" sibTransId="{0214DCCF-E1FF-4A1F-BAAE-2F0F170D8FE7}"/>
    <dgm:cxn modelId="{329D3F42-C323-4D72-8411-36CCC7C18C4A}" type="presOf" srcId="{09B6CBA3-6CF5-4C25-A26C-C305B1189E2D}" destId="{B6BDD555-71BA-4DF0-8DB8-D5B29B8586C6}" srcOrd="0" destOrd="0" presId="urn:microsoft.com/office/officeart/2005/8/layout/radial1"/>
    <dgm:cxn modelId="{ABD57974-CFF7-4E2A-8E45-1625CA4EFD6F}" type="presOf" srcId="{6A43FBFD-6F42-4099-8FB6-184DA2416A93}" destId="{D8B56D0C-53FF-4FCD-8534-1970F4755DD2}" srcOrd="0" destOrd="0" presId="urn:microsoft.com/office/officeart/2005/8/layout/radial1"/>
    <dgm:cxn modelId="{D2B839B5-98AB-432B-86E7-2C8A72EF5370}" type="presOf" srcId="{FC63AA28-EB71-4281-A791-9CE1337FD883}" destId="{C0A70C6C-4AD9-4D19-BD5A-D27997627108}" srcOrd="1" destOrd="0" presId="urn:microsoft.com/office/officeart/2005/8/layout/radial1"/>
    <dgm:cxn modelId="{C44A417E-294F-44F8-887C-FA70CB702A1F}" type="presOf" srcId="{FC63AA28-EB71-4281-A791-9CE1337FD883}" destId="{1C069BB1-B3AA-4B1D-9C34-A31CB819D343}" srcOrd="0" destOrd="0" presId="urn:microsoft.com/office/officeart/2005/8/layout/radial1"/>
    <dgm:cxn modelId="{FC7250FB-3A38-4CDD-847E-7DA16445E593}" srcId="{D23E461C-242E-43BF-B03C-D19C66F1CD7D}" destId="{6A43FBFD-6F42-4099-8FB6-184DA2416A93}" srcOrd="2" destOrd="0" parTransId="{09B6CBA3-6CF5-4C25-A26C-C305B1189E2D}" sibTransId="{8D6E0496-EC0F-4953-82B0-027F35FAFA39}"/>
    <dgm:cxn modelId="{C2C99A7D-6A47-4421-A1AF-14873C823A96}" type="presOf" srcId="{7BF1F937-6094-4A71-8FDF-FA83D676D0A0}" destId="{609ECF84-699C-4641-9DFC-AAC0BA38C00C}" srcOrd="1" destOrd="0" presId="urn:microsoft.com/office/officeart/2005/8/layout/radial1"/>
    <dgm:cxn modelId="{F5BF7AEF-F1D5-4074-BF6A-34527B5328A4}" srcId="{D23E461C-242E-43BF-B03C-D19C66F1CD7D}" destId="{871964DC-DCB4-4D88-A06C-0CD906D8B6C3}" srcOrd="1" destOrd="0" parTransId="{6C124195-FF60-4FBE-AD77-39246CA89EB6}" sibTransId="{2E9622F4-86E0-424A-A3C6-7F737B5350B7}"/>
    <dgm:cxn modelId="{8B235B2D-E7D8-41B6-9947-92F60744BAC7}" type="presOf" srcId="{F976830B-ACDF-4B29-8B52-3209B2806823}" destId="{2C6923D8-4985-46B0-9B7E-EC2C10CF62B8}" srcOrd="0" destOrd="0" presId="urn:microsoft.com/office/officeart/2005/8/layout/radial1"/>
    <dgm:cxn modelId="{371C419D-3D2C-4924-9ACB-A58F3241B346}" type="presOf" srcId="{871964DC-DCB4-4D88-A06C-0CD906D8B6C3}" destId="{FCCEC285-F155-4B3C-9FC3-27B7BFC5D563}" srcOrd="0" destOrd="0" presId="urn:microsoft.com/office/officeart/2005/8/layout/radial1"/>
    <dgm:cxn modelId="{80971A63-3B89-4D10-BC7C-3EAA709E67B2}" srcId="{D23E461C-242E-43BF-B03C-D19C66F1CD7D}" destId="{644F1DF1-A9F6-4F4B-AFBB-7B78627E3AD8}" srcOrd="3" destOrd="0" parTransId="{8CED1F09-AF18-46C2-B566-C0A713A3F967}" sibTransId="{89F2EC3C-9E02-41D3-BAD2-E3AFEAE96DE8}"/>
    <dgm:cxn modelId="{927799AA-9060-4848-ACAF-1117451B0656}" type="presOf" srcId="{6C124195-FF60-4FBE-AD77-39246CA89EB6}" destId="{907E9551-803C-4E38-AA87-2DD584EA41B2}" srcOrd="0" destOrd="0" presId="urn:microsoft.com/office/officeart/2005/8/layout/radial1"/>
    <dgm:cxn modelId="{E5988863-0542-4782-AEE3-D3146CAC4AA3}" type="presOf" srcId="{DE169F4D-6550-4FE6-8308-B070FF4FAEEB}" destId="{6E9BDACE-3852-41B0-A467-9DDD7FBAF597}" srcOrd="0" destOrd="0" presId="urn:microsoft.com/office/officeart/2005/8/layout/radial1"/>
    <dgm:cxn modelId="{A76A21B2-941F-4DFB-966E-50B6FF1FB92F}" type="presOf" srcId="{33E3012B-1CFB-4DFE-9D1A-7C1572051214}" destId="{203C33F6-6BFF-432B-B0C6-23587AAE783C}" srcOrd="1" destOrd="0" presId="urn:microsoft.com/office/officeart/2005/8/layout/radial1"/>
    <dgm:cxn modelId="{BC6444CD-186C-4CED-8BBC-9692082B7A0C}" type="presParOf" srcId="{70D1A411-71E3-478A-B42F-6F3BF20328D5}" destId="{11B07414-DA11-4C85-8887-D7709AA7D2BF}" srcOrd="0" destOrd="0" presId="urn:microsoft.com/office/officeart/2005/8/layout/radial1"/>
    <dgm:cxn modelId="{DB35BB39-89E6-4E1C-BCAF-702C9DCEFD2D}" type="presParOf" srcId="{70D1A411-71E3-478A-B42F-6F3BF20328D5}" destId="{A03F5C42-9A1D-4C55-9BDB-247B5AE460DC}" srcOrd="1" destOrd="0" presId="urn:microsoft.com/office/officeart/2005/8/layout/radial1"/>
    <dgm:cxn modelId="{3D53915F-B8AE-42D4-ADD0-663AC1587D13}" type="presParOf" srcId="{A03F5C42-9A1D-4C55-9BDB-247B5AE460DC}" destId="{203C33F6-6BFF-432B-B0C6-23587AAE783C}" srcOrd="0" destOrd="0" presId="urn:microsoft.com/office/officeart/2005/8/layout/radial1"/>
    <dgm:cxn modelId="{EBE137BA-8CED-4928-BB6F-25349926849B}" type="presParOf" srcId="{70D1A411-71E3-478A-B42F-6F3BF20328D5}" destId="{6E9BDACE-3852-41B0-A467-9DDD7FBAF597}" srcOrd="2" destOrd="0" presId="urn:microsoft.com/office/officeart/2005/8/layout/radial1"/>
    <dgm:cxn modelId="{C37428BA-130D-4C4A-88CC-B9BD214B3AC1}" type="presParOf" srcId="{70D1A411-71E3-478A-B42F-6F3BF20328D5}" destId="{907E9551-803C-4E38-AA87-2DD584EA41B2}" srcOrd="3" destOrd="0" presId="urn:microsoft.com/office/officeart/2005/8/layout/radial1"/>
    <dgm:cxn modelId="{B0E08DB1-6E2E-49A5-9D0D-330A65CAA3F3}" type="presParOf" srcId="{907E9551-803C-4E38-AA87-2DD584EA41B2}" destId="{3F89B4D1-775F-459E-83F6-EAEC0EAC38B2}" srcOrd="0" destOrd="0" presId="urn:microsoft.com/office/officeart/2005/8/layout/radial1"/>
    <dgm:cxn modelId="{5D907D73-0813-42FD-BC3F-5BA731B967CE}" type="presParOf" srcId="{70D1A411-71E3-478A-B42F-6F3BF20328D5}" destId="{FCCEC285-F155-4B3C-9FC3-27B7BFC5D563}" srcOrd="4" destOrd="0" presId="urn:microsoft.com/office/officeart/2005/8/layout/radial1"/>
    <dgm:cxn modelId="{F0A35216-FF34-4600-958D-450A12F0187B}" type="presParOf" srcId="{70D1A411-71E3-478A-B42F-6F3BF20328D5}" destId="{B6BDD555-71BA-4DF0-8DB8-D5B29B8586C6}" srcOrd="5" destOrd="0" presId="urn:microsoft.com/office/officeart/2005/8/layout/radial1"/>
    <dgm:cxn modelId="{3ADD361C-13B2-40A5-B304-083FC99967DE}" type="presParOf" srcId="{B6BDD555-71BA-4DF0-8DB8-D5B29B8586C6}" destId="{0B4E5CE3-1089-4450-AA91-015E45FB1F13}" srcOrd="0" destOrd="0" presId="urn:microsoft.com/office/officeart/2005/8/layout/radial1"/>
    <dgm:cxn modelId="{B0F7F021-B523-430D-8F12-AEB99E95DBAB}" type="presParOf" srcId="{70D1A411-71E3-478A-B42F-6F3BF20328D5}" destId="{D8B56D0C-53FF-4FCD-8534-1970F4755DD2}" srcOrd="6" destOrd="0" presId="urn:microsoft.com/office/officeart/2005/8/layout/radial1"/>
    <dgm:cxn modelId="{0C597CDD-B37A-45B0-B61E-E9E87DE2D70B}" type="presParOf" srcId="{70D1A411-71E3-478A-B42F-6F3BF20328D5}" destId="{6B57CD16-517C-4AB0-96A0-87801464EA33}" srcOrd="7" destOrd="0" presId="urn:microsoft.com/office/officeart/2005/8/layout/radial1"/>
    <dgm:cxn modelId="{BA3056A8-5424-4FD8-9FEA-1E2BE01140D2}" type="presParOf" srcId="{6B57CD16-517C-4AB0-96A0-87801464EA33}" destId="{AD0CEAB0-D2CF-4D89-A44C-E915CAADA8BA}" srcOrd="0" destOrd="0" presId="urn:microsoft.com/office/officeart/2005/8/layout/radial1"/>
    <dgm:cxn modelId="{6B603B00-E413-446B-A6C4-64E577F7296D}" type="presParOf" srcId="{70D1A411-71E3-478A-B42F-6F3BF20328D5}" destId="{E893F444-1B9F-460B-8D5B-052D14F1F38A}" srcOrd="8" destOrd="0" presId="urn:microsoft.com/office/officeart/2005/8/layout/radial1"/>
    <dgm:cxn modelId="{21BEDCDF-7F72-4D16-AFBA-1F2E63112065}" type="presParOf" srcId="{70D1A411-71E3-478A-B42F-6F3BF20328D5}" destId="{B658DF6E-B0E5-4CB5-8054-BD5D66969389}" srcOrd="9" destOrd="0" presId="urn:microsoft.com/office/officeart/2005/8/layout/radial1"/>
    <dgm:cxn modelId="{3945E16A-6140-4722-BC4C-7914D7B14574}" type="presParOf" srcId="{B658DF6E-B0E5-4CB5-8054-BD5D66969389}" destId="{609ECF84-699C-4641-9DFC-AAC0BA38C00C}" srcOrd="0" destOrd="0" presId="urn:microsoft.com/office/officeart/2005/8/layout/radial1"/>
    <dgm:cxn modelId="{5E9C5730-6393-4D89-BF94-F23FE3E31E56}" type="presParOf" srcId="{70D1A411-71E3-478A-B42F-6F3BF20328D5}" destId="{2C6923D8-4985-46B0-9B7E-EC2C10CF62B8}" srcOrd="10" destOrd="0" presId="urn:microsoft.com/office/officeart/2005/8/layout/radial1"/>
    <dgm:cxn modelId="{F4263122-EB9A-44BD-92FE-BF7752F3FC49}" type="presParOf" srcId="{70D1A411-71E3-478A-B42F-6F3BF20328D5}" destId="{60F491C4-1B31-4062-AFA5-9CD95AE3A1D9}" srcOrd="11" destOrd="0" presId="urn:microsoft.com/office/officeart/2005/8/layout/radial1"/>
    <dgm:cxn modelId="{2D9F0507-1E68-4923-B59E-DFC67EEFB583}" type="presParOf" srcId="{60F491C4-1B31-4062-AFA5-9CD95AE3A1D9}" destId="{027C7E89-F0AC-4691-B617-75DB106FD9D1}" srcOrd="0" destOrd="0" presId="urn:microsoft.com/office/officeart/2005/8/layout/radial1"/>
    <dgm:cxn modelId="{E2CC3BD1-0C05-48A6-B41A-A1B135902290}" type="presParOf" srcId="{70D1A411-71E3-478A-B42F-6F3BF20328D5}" destId="{B8FB8BF7-FE3A-4914-BAF1-DCC7F2DCCEF3}" srcOrd="12" destOrd="0" presId="urn:microsoft.com/office/officeart/2005/8/layout/radial1"/>
    <dgm:cxn modelId="{57D336CB-B5DC-4364-849B-01781E65E4A4}" type="presParOf" srcId="{70D1A411-71E3-478A-B42F-6F3BF20328D5}" destId="{541D5C33-4186-4692-ADEB-90AA0FD16C11}" srcOrd="13" destOrd="0" presId="urn:microsoft.com/office/officeart/2005/8/layout/radial1"/>
    <dgm:cxn modelId="{D61E4AF5-C9A6-4511-B41C-C2FC2646E479}" type="presParOf" srcId="{541D5C33-4186-4692-ADEB-90AA0FD16C11}" destId="{B5697C40-91C6-4F7C-9715-999DE2E73065}" srcOrd="0" destOrd="0" presId="urn:microsoft.com/office/officeart/2005/8/layout/radial1"/>
    <dgm:cxn modelId="{B4689455-DEB3-40FC-8C62-F3911A6B7B0A}" type="presParOf" srcId="{70D1A411-71E3-478A-B42F-6F3BF20328D5}" destId="{579677D5-BB43-45BB-8693-4FC4385716AB}" srcOrd="14" destOrd="0" presId="urn:microsoft.com/office/officeart/2005/8/layout/radial1"/>
    <dgm:cxn modelId="{8DFACA8A-AC75-49F4-9565-5797CA4C4CA8}" type="presParOf" srcId="{70D1A411-71E3-478A-B42F-6F3BF20328D5}" destId="{1C069BB1-B3AA-4B1D-9C34-A31CB819D343}" srcOrd="15" destOrd="0" presId="urn:microsoft.com/office/officeart/2005/8/layout/radial1"/>
    <dgm:cxn modelId="{B686ADDF-F283-4D58-ABBE-389243E648FA}" type="presParOf" srcId="{1C069BB1-B3AA-4B1D-9C34-A31CB819D343}" destId="{C0A70C6C-4AD9-4D19-BD5A-D27997627108}" srcOrd="0" destOrd="0" presId="urn:microsoft.com/office/officeart/2005/8/layout/radial1"/>
    <dgm:cxn modelId="{62379AF5-F7BE-453D-A6CD-BAFBC996CF17}" type="presParOf" srcId="{70D1A411-71E3-478A-B42F-6F3BF20328D5}" destId="{477735B1-B209-47AF-B2AA-7EFB067C8D6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82FDEB-0AA0-4882-A6F8-5CA6FF68FA96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944EB8-5FD3-46AF-8BE8-13CDCE3C033C}">
      <dgm:prSet phldrT="[Текст]"/>
      <dgm:spPr/>
      <dgm:t>
        <a:bodyPr/>
        <a:lstStyle/>
        <a:p>
          <a:r>
            <a:rPr lang="ru-RU" dirty="0" smtClean="0"/>
            <a:t>Административный блок</a:t>
          </a:r>
          <a:endParaRPr lang="ru-RU" dirty="0"/>
        </a:p>
      </dgm:t>
    </dgm:pt>
    <dgm:pt modelId="{2A548FC3-AE4C-44F7-8286-6ED934A3F068}" type="parTrans" cxnId="{B7A9F78B-6EC6-471C-B22A-51958AA5AD7F}">
      <dgm:prSet/>
      <dgm:spPr/>
      <dgm:t>
        <a:bodyPr/>
        <a:lstStyle/>
        <a:p>
          <a:endParaRPr lang="ru-RU"/>
        </a:p>
      </dgm:t>
    </dgm:pt>
    <dgm:pt modelId="{9DDF8B87-D928-4DEE-843E-03C4A0AF3106}" type="sibTrans" cxnId="{B7A9F78B-6EC6-471C-B22A-51958AA5AD7F}">
      <dgm:prSet/>
      <dgm:spPr/>
      <dgm:t>
        <a:bodyPr/>
        <a:lstStyle/>
        <a:p>
          <a:endParaRPr lang="ru-RU"/>
        </a:p>
      </dgm:t>
    </dgm:pt>
    <dgm:pt modelId="{60BAC94E-DD21-4C60-9FD7-3D957B96E060}">
      <dgm:prSet phldrT="[Текст]"/>
      <dgm:spPr/>
      <dgm:t>
        <a:bodyPr/>
        <a:lstStyle/>
        <a:p>
          <a:r>
            <a:rPr lang="ru-RU" dirty="0" smtClean="0"/>
            <a:t>Координаторы благотворительных направлений</a:t>
          </a:r>
          <a:endParaRPr lang="ru-RU" dirty="0"/>
        </a:p>
      </dgm:t>
    </dgm:pt>
    <dgm:pt modelId="{70E5F0AD-2958-4F51-AF45-A6E1D0B9F02A}" type="parTrans" cxnId="{6F6BC9BB-2E4E-46E8-B803-9457E04C409B}">
      <dgm:prSet/>
      <dgm:spPr/>
      <dgm:t>
        <a:bodyPr/>
        <a:lstStyle/>
        <a:p>
          <a:endParaRPr lang="ru-RU"/>
        </a:p>
      </dgm:t>
    </dgm:pt>
    <dgm:pt modelId="{2A472EA0-0E81-4334-A9FC-F7075B26ECBC}" type="sibTrans" cxnId="{6F6BC9BB-2E4E-46E8-B803-9457E04C409B}">
      <dgm:prSet/>
      <dgm:spPr/>
      <dgm:t>
        <a:bodyPr/>
        <a:lstStyle/>
        <a:p>
          <a:endParaRPr lang="ru-RU"/>
        </a:p>
      </dgm:t>
    </dgm:pt>
    <dgm:pt modelId="{4D4F1F7F-7FB4-4030-94EE-C0EE9ECA7650}">
      <dgm:prSet phldrT="[Текст]"/>
      <dgm:spPr/>
      <dgm:t>
        <a:bodyPr/>
        <a:lstStyle/>
        <a:p>
          <a:r>
            <a:rPr lang="ru-RU" dirty="0" err="1" smtClean="0"/>
            <a:t>Медиаблок</a:t>
          </a:r>
          <a:endParaRPr lang="ru-RU" dirty="0"/>
        </a:p>
      </dgm:t>
    </dgm:pt>
    <dgm:pt modelId="{393C8FB0-E2EA-45A9-B37F-91AD29C6E335}" type="parTrans" cxnId="{AB59C09D-8EA6-47EF-B3F9-E853F7602F71}">
      <dgm:prSet/>
      <dgm:spPr/>
      <dgm:t>
        <a:bodyPr/>
        <a:lstStyle/>
        <a:p>
          <a:endParaRPr lang="ru-RU"/>
        </a:p>
      </dgm:t>
    </dgm:pt>
    <dgm:pt modelId="{C8114D45-5957-48A4-B8B3-4DC02124DF0E}" type="sibTrans" cxnId="{AB59C09D-8EA6-47EF-B3F9-E853F7602F71}">
      <dgm:prSet/>
      <dgm:spPr/>
      <dgm:t>
        <a:bodyPr/>
        <a:lstStyle/>
        <a:p>
          <a:endParaRPr lang="ru-RU"/>
        </a:p>
      </dgm:t>
    </dgm:pt>
    <dgm:pt modelId="{5D713102-DAF1-461F-A1DE-4C54AA04D542}">
      <dgm:prSet phldrT="[Текст]"/>
      <dgm:spPr/>
      <dgm:t>
        <a:bodyPr/>
        <a:lstStyle/>
        <a:p>
          <a:r>
            <a:rPr lang="ru-RU" dirty="0" smtClean="0"/>
            <a:t>Блок по работе с волонтерами</a:t>
          </a:r>
          <a:endParaRPr lang="ru-RU" dirty="0"/>
        </a:p>
      </dgm:t>
    </dgm:pt>
    <dgm:pt modelId="{032EAB30-87A9-4CB2-8DCA-5759DAE443F3}" type="parTrans" cxnId="{B66913AE-F622-4D5D-A23A-F5AB5F266BA1}">
      <dgm:prSet/>
      <dgm:spPr/>
    </dgm:pt>
    <dgm:pt modelId="{9F40E6C5-DEFB-4823-A9CB-2917756B82FA}" type="sibTrans" cxnId="{B66913AE-F622-4D5D-A23A-F5AB5F266BA1}">
      <dgm:prSet/>
      <dgm:spPr/>
    </dgm:pt>
    <dgm:pt modelId="{8040DA03-2FE1-4733-AB9C-64DEEFF86E5E}" type="pres">
      <dgm:prSet presAssocID="{DC82FDEB-0AA0-4882-A6F8-5CA6FF68FA96}" presName="cycle" presStyleCnt="0">
        <dgm:presLayoutVars>
          <dgm:dir/>
          <dgm:resizeHandles val="exact"/>
        </dgm:presLayoutVars>
      </dgm:prSet>
      <dgm:spPr/>
    </dgm:pt>
    <dgm:pt modelId="{7FEFCD51-FD23-4AE6-A253-1A0D6891D390}" type="pres">
      <dgm:prSet presAssocID="{BC944EB8-5FD3-46AF-8BE8-13CDCE3C033C}" presName="node" presStyleLbl="node1" presStyleIdx="0" presStyleCnt="4">
        <dgm:presLayoutVars>
          <dgm:bulletEnabled val="1"/>
        </dgm:presLayoutVars>
      </dgm:prSet>
      <dgm:spPr/>
    </dgm:pt>
    <dgm:pt modelId="{0EEDDBDF-76EA-4BB6-9E5B-8BAA588BA440}" type="pres">
      <dgm:prSet presAssocID="{BC944EB8-5FD3-46AF-8BE8-13CDCE3C033C}" presName="spNode" presStyleCnt="0"/>
      <dgm:spPr/>
    </dgm:pt>
    <dgm:pt modelId="{1A1A3022-6D88-4E56-90CE-0F659CFF5973}" type="pres">
      <dgm:prSet presAssocID="{9DDF8B87-D928-4DEE-843E-03C4A0AF3106}" presName="sibTrans" presStyleLbl="sibTrans1D1" presStyleIdx="0" presStyleCnt="4"/>
      <dgm:spPr/>
    </dgm:pt>
    <dgm:pt modelId="{461ED804-5CBE-4200-8183-C7F159B93E95}" type="pres">
      <dgm:prSet presAssocID="{60BAC94E-DD21-4C60-9FD7-3D957B96E060}" presName="node" presStyleLbl="node1" presStyleIdx="1" presStyleCnt="4">
        <dgm:presLayoutVars>
          <dgm:bulletEnabled val="1"/>
        </dgm:presLayoutVars>
      </dgm:prSet>
      <dgm:spPr/>
    </dgm:pt>
    <dgm:pt modelId="{5AAD8477-232D-404B-AA12-898E9C2BC778}" type="pres">
      <dgm:prSet presAssocID="{60BAC94E-DD21-4C60-9FD7-3D957B96E060}" presName="spNode" presStyleCnt="0"/>
      <dgm:spPr/>
    </dgm:pt>
    <dgm:pt modelId="{A24B0157-3B93-43C0-9D73-64DC4F687229}" type="pres">
      <dgm:prSet presAssocID="{2A472EA0-0E81-4334-A9FC-F7075B26ECBC}" presName="sibTrans" presStyleLbl="sibTrans1D1" presStyleIdx="1" presStyleCnt="4"/>
      <dgm:spPr/>
    </dgm:pt>
    <dgm:pt modelId="{F3297E4D-B782-4EBC-BA5B-6151CD8CDE11}" type="pres">
      <dgm:prSet presAssocID="{4D4F1F7F-7FB4-4030-94EE-C0EE9ECA7650}" presName="node" presStyleLbl="node1" presStyleIdx="2" presStyleCnt="4">
        <dgm:presLayoutVars>
          <dgm:bulletEnabled val="1"/>
        </dgm:presLayoutVars>
      </dgm:prSet>
      <dgm:spPr/>
    </dgm:pt>
    <dgm:pt modelId="{186AAD88-A1E7-4540-98E3-E1D0A8F82581}" type="pres">
      <dgm:prSet presAssocID="{4D4F1F7F-7FB4-4030-94EE-C0EE9ECA7650}" presName="spNode" presStyleCnt="0"/>
      <dgm:spPr/>
    </dgm:pt>
    <dgm:pt modelId="{2721D47D-C927-44D4-8CFF-5592696268BD}" type="pres">
      <dgm:prSet presAssocID="{C8114D45-5957-48A4-B8B3-4DC02124DF0E}" presName="sibTrans" presStyleLbl="sibTrans1D1" presStyleIdx="2" presStyleCnt="4"/>
      <dgm:spPr/>
    </dgm:pt>
    <dgm:pt modelId="{289319C7-EFBE-4D49-9D5A-E2F5D721515E}" type="pres">
      <dgm:prSet presAssocID="{5D713102-DAF1-461F-A1DE-4C54AA04D542}" presName="node" presStyleLbl="node1" presStyleIdx="3" presStyleCnt="4">
        <dgm:presLayoutVars>
          <dgm:bulletEnabled val="1"/>
        </dgm:presLayoutVars>
      </dgm:prSet>
      <dgm:spPr/>
    </dgm:pt>
    <dgm:pt modelId="{99A315E1-171B-4B9A-B583-D229F93F2EAA}" type="pres">
      <dgm:prSet presAssocID="{5D713102-DAF1-461F-A1DE-4C54AA04D542}" presName="spNode" presStyleCnt="0"/>
      <dgm:spPr/>
    </dgm:pt>
    <dgm:pt modelId="{F58A635B-4ED6-4AB3-92C1-4CBFD6170306}" type="pres">
      <dgm:prSet presAssocID="{9F40E6C5-DEFB-4823-A9CB-2917756B82FA}" presName="sibTrans" presStyleLbl="sibTrans1D1" presStyleIdx="3" presStyleCnt="4"/>
      <dgm:spPr/>
    </dgm:pt>
  </dgm:ptLst>
  <dgm:cxnLst>
    <dgm:cxn modelId="{B7A9F78B-6EC6-471C-B22A-51958AA5AD7F}" srcId="{DC82FDEB-0AA0-4882-A6F8-5CA6FF68FA96}" destId="{BC944EB8-5FD3-46AF-8BE8-13CDCE3C033C}" srcOrd="0" destOrd="0" parTransId="{2A548FC3-AE4C-44F7-8286-6ED934A3F068}" sibTransId="{9DDF8B87-D928-4DEE-843E-03C4A0AF3106}"/>
    <dgm:cxn modelId="{7D4795BD-C10D-48B4-976D-D5DC4D6AC732}" type="presOf" srcId="{2A472EA0-0E81-4334-A9FC-F7075B26ECBC}" destId="{A24B0157-3B93-43C0-9D73-64DC4F687229}" srcOrd="0" destOrd="0" presId="urn:microsoft.com/office/officeart/2005/8/layout/cycle6"/>
    <dgm:cxn modelId="{7A659A68-8AC0-44D2-8F0C-B3F3BFDA7E84}" type="presOf" srcId="{9F40E6C5-DEFB-4823-A9CB-2917756B82FA}" destId="{F58A635B-4ED6-4AB3-92C1-4CBFD6170306}" srcOrd="0" destOrd="0" presId="urn:microsoft.com/office/officeart/2005/8/layout/cycle6"/>
    <dgm:cxn modelId="{18614DA2-8045-4A09-B0CF-9ECA2F907501}" type="presOf" srcId="{4D4F1F7F-7FB4-4030-94EE-C0EE9ECA7650}" destId="{F3297E4D-B782-4EBC-BA5B-6151CD8CDE11}" srcOrd="0" destOrd="0" presId="urn:microsoft.com/office/officeart/2005/8/layout/cycle6"/>
    <dgm:cxn modelId="{6F6BC9BB-2E4E-46E8-B803-9457E04C409B}" srcId="{DC82FDEB-0AA0-4882-A6F8-5CA6FF68FA96}" destId="{60BAC94E-DD21-4C60-9FD7-3D957B96E060}" srcOrd="1" destOrd="0" parTransId="{70E5F0AD-2958-4F51-AF45-A6E1D0B9F02A}" sibTransId="{2A472EA0-0E81-4334-A9FC-F7075B26ECBC}"/>
    <dgm:cxn modelId="{A60D4BAD-3828-4420-B079-7D6097CF7548}" type="presOf" srcId="{BC944EB8-5FD3-46AF-8BE8-13CDCE3C033C}" destId="{7FEFCD51-FD23-4AE6-A253-1A0D6891D390}" srcOrd="0" destOrd="0" presId="urn:microsoft.com/office/officeart/2005/8/layout/cycle6"/>
    <dgm:cxn modelId="{8C20DB9B-5611-4939-8D6B-699F916F3403}" type="presOf" srcId="{9DDF8B87-D928-4DEE-843E-03C4A0AF3106}" destId="{1A1A3022-6D88-4E56-90CE-0F659CFF5973}" srcOrd="0" destOrd="0" presId="urn:microsoft.com/office/officeart/2005/8/layout/cycle6"/>
    <dgm:cxn modelId="{B66913AE-F622-4D5D-A23A-F5AB5F266BA1}" srcId="{DC82FDEB-0AA0-4882-A6F8-5CA6FF68FA96}" destId="{5D713102-DAF1-461F-A1DE-4C54AA04D542}" srcOrd="3" destOrd="0" parTransId="{032EAB30-87A9-4CB2-8DCA-5759DAE443F3}" sibTransId="{9F40E6C5-DEFB-4823-A9CB-2917756B82FA}"/>
    <dgm:cxn modelId="{7DD9D8A7-6759-418A-819C-C1C0F076982B}" type="presOf" srcId="{C8114D45-5957-48A4-B8B3-4DC02124DF0E}" destId="{2721D47D-C927-44D4-8CFF-5592696268BD}" srcOrd="0" destOrd="0" presId="urn:microsoft.com/office/officeart/2005/8/layout/cycle6"/>
    <dgm:cxn modelId="{C933B735-E5F4-42E8-86A0-08B35B2BB13B}" type="presOf" srcId="{60BAC94E-DD21-4C60-9FD7-3D957B96E060}" destId="{461ED804-5CBE-4200-8183-C7F159B93E95}" srcOrd="0" destOrd="0" presId="urn:microsoft.com/office/officeart/2005/8/layout/cycle6"/>
    <dgm:cxn modelId="{D725265E-311B-4C6A-8E35-1B08DCF62EC8}" type="presOf" srcId="{DC82FDEB-0AA0-4882-A6F8-5CA6FF68FA96}" destId="{8040DA03-2FE1-4733-AB9C-64DEEFF86E5E}" srcOrd="0" destOrd="0" presId="urn:microsoft.com/office/officeart/2005/8/layout/cycle6"/>
    <dgm:cxn modelId="{AB59C09D-8EA6-47EF-B3F9-E853F7602F71}" srcId="{DC82FDEB-0AA0-4882-A6F8-5CA6FF68FA96}" destId="{4D4F1F7F-7FB4-4030-94EE-C0EE9ECA7650}" srcOrd="2" destOrd="0" parTransId="{393C8FB0-E2EA-45A9-B37F-91AD29C6E335}" sibTransId="{C8114D45-5957-48A4-B8B3-4DC02124DF0E}"/>
    <dgm:cxn modelId="{22384FE4-0A04-4F67-9DE0-ACBA76E7697C}" type="presOf" srcId="{5D713102-DAF1-461F-A1DE-4C54AA04D542}" destId="{289319C7-EFBE-4D49-9D5A-E2F5D721515E}" srcOrd="0" destOrd="0" presId="urn:microsoft.com/office/officeart/2005/8/layout/cycle6"/>
    <dgm:cxn modelId="{942D143E-28B0-4088-9A1D-C4C137667F6E}" type="presParOf" srcId="{8040DA03-2FE1-4733-AB9C-64DEEFF86E5E}" destId="{7FEFCD51-FD23-4AE6-A253-1A0D6891D390}" srcOrd="0" destOrd="0" presId="urn:microsoft.com/office/officeart/2005/8/layout/cycle6"/>
    <dgm:cxn modelId="{E94868D8-C9E1-4D58-9D4E-CEC73AEA3B0C}" type="presParOf" srcId="{8040DA03-2FE1-4733-AB9C-64DEEFF86E5E}" destId="{0EEDDBDF-76EA-4BB6-9E5B-8BAA588BA440}" srcOrd="1" destOrd="0" presId="urn:microsoft.com/office/officeart/2005/8/layout/cycle6"/>
    <dgm:cxn modelId="{C0CD7CA5-5BEA-4B75-A675-AE09A9DC4C06}" type="presParOf" srcId="{8040DA03-2FE1-4733-AB9C-64DEEFF86E5E}" destId="{1A1A3022-6D88-4E56-90CE-0F659CFF5973}" srcOrd="2" destOrd="0" presId="urn:microsoft.com/office/officeart/2005/8/layout/cycle6"/>
    <dgm:cxn modelId="{34DCD00F-AA1A-4751-9CC6-679802332759}" type="presParOf" srcId="{8040DA03-2FE1-4733-AB9C-64DEEFF86E5E}" destId="{461ED804-5CBE-4200-8183-C7F159B93E95}" srcOrd="3" destOrd="0" presId="urn:microsoft.com/office/officeart/2005/8/layout/cycle6"/>
    <dgm:cxn modelId="{A6F21604-8B3D-4FEE-A8BD-E98112F61D70}" type="presParOf" srcId="{8040DA03-2FE1-4733-AB9C-64DEEFF86E5E}" destId="{5AAD8477-232D-404B-AA12-898E9C2BC778}" srcOrd="4" destOrd="0" presId="urn:microsoft.com/office/officeart/2005/8/layout/cycle6"/>
    <dgm:cxn modelId="{78B1B549-4F31-4B1A-8143-FD7AC659D03D}" type="presParOf" srcId="{8040DA03-2FE1-4733-AB9C-64DEEFF86E5E}" destId="{A24B0157-3B93-43C0-9D73-64DC4F687229}" srcOrd="5" destOrd="0" presId="urn:microsoft.com/office/officeart/2005/8/layout/cycle6"/>
    <dgm:cxn modelId="{16357648-9E53-44AC-8073-E49C8FB827BC}" type="presParOf" srcId="{8040DA03-2FE1-4733-AB9C-64DEEFF86E5E}" destId="{F3297E4D-B782-4EBC-BA5B-6151CD8CDE11}" srcOrd="6" destOrd="0" presId="urn:microsoft.com/office/officeart/2005/8/layout/cycle6"/>
    <dgm:cxn modelId="{E821AE3F-20AF-4AA0-AB61-BDA4F1D6F3DB}" type="presParOf" srcId="{8040DA03-2FE1-4733-AB9C-64DEEFF86E5E}" destId="{186AAD88-A1E7-4540-98E3-E1D0A8F82581}" srcOrd="7" destOrd="0" presId="urn:microsoft.com/office/officeart/2005/8/layout/cycle6"/>
    <dgm:cxn modelId="{55C4ECBE-BC3E-464D-B17E-C51DA6D1C7D4}" type="presParOf" srcId="{8040DA03-2FE1-4733-AB9C-64DEEFF86E5E}" destId="{2721D47D-C927-44D4-8CFF-5592696268BD}" srcOrd="8" destOrd="0" presId="urn:microsoft.com/office/officeart/2005/8/layout/cycle6"/>
    <dgm:cxn modelId="{C13EC2E9-39DE-4DB5-ACFC-4BE4D6328E7B}" type="presParOf" srcId="{8040DA03-2FE1-4733-AB9C-64DEEFF86E5E}" destId="{289319C7-EFBE-4D49-9D5A-E2F5D721515E}" srcOrd="9" destOrd="0" presId="urn:microsoft.com/office/officeart/2005/8/layout/cycle6"/>
    <dgm:cxn modelId="{BCB389EC-16BD-4B5C-95F5-8E498BF8FF36}" type="presParOf" srcId="{8040DA03-2FE1-4733-AB9C-64DEEFF86E5E}" destId="{99A315E1-171B-4B9A-B583-D229F93F2EAA}" srcOrd="10" destOrd="0" presId="urn:microsoft.com/office/officeart/2005/8/layout/cycle6"/>
    <dgm:cxn modelId="{D08F4752-50AF-4912-83A8-AB992B457A5E}" type="presParOf" srcId="{8040DA03-2FE1-4733-AB9C-64DEEFF86E5E}" destId="{F58A635B-4ED6-4AB3-92C1-4CBFD6170306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B07414-DA11-4C85-8887-D7709AA7D2BF}">
      <dsp:nvSpPr>
        <dsp:cNvPr id="0" name=""/>
        <dsp:cNvSpPr/>
      </dsp:nvSpPr>
      <dsp:spPr>
        <a:xfrm>
          <a:off x="3732096" y="1714513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Исполнительный директор</a:t>
          </a:r>
          <a:endParaRPr lang="ru-RU" sz="1200" kern="1200" dirty="0"/>
        </a:p>
      </dsp:txBody>
      <dsp:txXfrm>
        <a:off x="3732096" y="1714513"/>
        <a:ext cx="1608433" cy="1643071"/>
      </dsp:txXfrm>
    </dsp:sp>
    <dsp:sp modelId="{A03F5C42-9A1D-4C55-9BDB-247B5AE460DC}">
      <dsp:nvSpPr>
        <dsp:cNvPr id="0" name=""/>
        <dsp:cNvSpPr/>
      </dsp:nvSpPr>
      <dsp:spPr>
        <a:xfrm rot="16200000">
          <a:off x="4385830" y="1552694"/>
          <a:ext cx="300964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00964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528788" y="1556506"/>
        <a:ext cx="15048" cy="15048"/>
      </dsp:txXfrm>
    </dsp:sp>
    <dsp:sp modelId="{6E9BDACE-3852-41B0-A467-9DDD7FBAF597}">
      <dsp:nvSpPr>
        <dsp:cNvPr id="0" name=""/>
        <dsp:cNvSpPr/>
      </dsp:nvSpPr>
      <dsp:spPr>
        <a:xfrm>
          <a:off x="3732096" y="-229523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Координатор волонтеров в приюте</a:t>
          </a:r>
          <a:endParaRPr lang="ru-RU" sz="1200" kern="1200" dirty="0"/>
        </a:p>
      </dsp:txBody>
      <dsp:txXfrm>
        <a:off x="3732096" y="-229523"/>
        <a:ext cx="1608433" cy="1643071"/>
      </dsp:txXfrm>
    </dsp:sp>
    <dsp:sp modelId="{907E9551-803C-4E38-AA87-2DD584EA41B2}">
      <dsp:nvSpPr>
        <dsp:cNvPr id="0" name=""/>
        <dsp:cNvSpPr/>
      </dsp:nvSpPr>
      <dsp:spPr>
        <a:xfrm rot="18900000">
          <a:off x="5064353" y="1837391"/>
          <a:ext cx="318560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18560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900000">
        <a:off x="5215669" y="1840764"/>
        <a:ext cx="15928" cy="15928"/>
      </dsp:txXfrm>
    </dsp:sp>
    <dsp:sp modelId="{FCCEC285-F155-4B3C-9FC3-27B7BFC5D563}">
      <dsp:nvSpPr>
        <dsp:cNvPr id="0" name=""/>
        <dsp:cNvSpPr/>
      </dsp:nvSpPr>
      <dsp:spPr>
        <a:xfrm>
          <a:off x="5106737" y="339871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Куратор волонтерской деятельности</a:t>
          </a:r>
          <a:endParaRPr lang="ru-RU" sz="1200" kern="1200" dirty="0"/>
        </a:p>
      </dsp:txBody>
      <dsp:txXfrm>
        <a:off x="5106737" y="339871"/>
        <a:ext cx="1608433" cy="1643071"/>
      </dsp:txXfrm>
    </dsp:sp>
    <dsp:sp modelId="{B6BDD555-71BA-4DF0-8DB8-D5B29B8586C6}">
      <dsp:nvSpPr>
        <dsp:cNvPr id="0" name=""/>
        <dsp:cNvSpPr/>
      </dsp:nvSpPr>
      <dsp:spPr>
        <a:xfrm>
          <a:off x="5340529" y="2524712"/>
          <a:ext cx="335603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35603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99941" y="2527658"/>
        <a:ext cx="16780" cy="16780"/>
      </dsp:txXfrm>
    </dsp:sp>
    <dsp:sp modelId="{D8B56D0C-53FF-4FCD-8534-1970F4755DD2}">
      <dsp:nvSpPr>
        <dsp:cNvPr id="0" name=""/>
        <dsp:cNvSpPr/>
      </dsp:nvSpPr>
      <dsp:spPr>
        <a:xfrm>
          <a:off x="5676132" y="1714513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Психолог</a:t>
          </a:r>
          <a:endParaRPr lang="ru-RU" sz="1200" kern="1200" dirty="0"/>
        </a:p>
      </dsp:txBody>
      <dsp:txXfrm>
        <a:off x="5676132" y="1714513"/>
        <a:ext cx="1608433" cy="1643071"/>
      </dsp:txXfrm>
    </dsp:sp>
    <dsp:sp modelId="{6B57CD16-517C-4AB0-96A0-87801464EA33}">
      <dsp:nvSpPr>
        <dsp:cNvPr id="0" name=""/>
        <dsp:cNvSpPr/>
      </dsp:nvSpPr>
      <dsp:spPr>
        <a:xfrm rot="2700000">
          <a:off x="5064353" y="3212033"/>
          <a:ext cx="318560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18560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700000">
        <a:off x="5215669" y="3215405"/>
        <a:ext cx="15928" cy="15928"/>
      </dsp:txXfrm>
    </dsp:sp>
    <dsp:sp modelId="{E893F444-1B9F-460B-8D5B-052D14F1F38A}">
      <dsp:nvSpPr>
        <dsp:cNvPr id="0" name=""/>
        <dsp:cNvSpPr/>
      </dsp:nvSpPr>
      <dsp:spPr>
        <a:xfrm>
          <a:off x="5106737" y="3089154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Ведущий </a:t>
          </a:r>
          <a:r>
            <a:rPr lang="ru-RU" sz="1200" kern="1200" dirty="0" err="1" smtClean="0"/>
            <a:t>арт-студии</a:t>
          </a:r>
          <a:endParaRPr lang="ru-RU" sz="1200" kern="1200" dirty="0"/>
        </a:p>
      </dsp:txBody>
      <dsp:txXfrm>
        <a:off x="5106737" y="3089154"/>
        <a:ext cx="1608433" cy="1643071"/>
      </dsp:txXfrm>
    </dsp:sp>
    <dsp:sp modelId="{B658DF6E-B0E5-4CB5-8054-BD5D66969389}">
      <dsp:nvSpPr>
        <dsp:cNvPr id="0" name=""/>
        <dsp:cNvSpPr/>
      </dsp:nvSpPr>
      <dsp:spPr>
        <a:xfrm rot="5400000">
          <a:off x="4385830" y="3496730"/>
          <a:ext cx="300964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00964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528788" y="3500543"/>
        <a:ext cx="15048" cy="15048"/>
      </dsp:txXfrm>
    </dsp:sp>
    <dsp:sp modelId="{2C6923D8-4985-46B0-9B7E-EC2C10CF62B8}">
      <dsp:nvSpPr>
        <dsp:cNvPr id="0" name=""/>
        <dsp:cNvSpPr/>
      </dsp:nvSpPr>
      <dsp:spPr>
        <a:xfrm>
          <a:off x="3732096" y="3658549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Организатор мероприятий</a:t>
          </a:r>
          <a:endParaRPr lang="ru-RU" sz="1200" kern="1200" dirty="0"/>
        </a:p>
      </dsp:txBody>
      <dsp:txXfrm>
        <a:off x="3732096" y="3658549"/>
        <a:ext cx="1608433" cy="1643071"/>
      </dsp:txXfrm>
    </dsp:sp>
    <dsp:sp modelId="{60F491C4-1B31-4062-AFA5-9CD95AE3A1D9}">
      <dsp:nvSpPr>
        <dsp:cNvPr id="0" name=""/>
        <dsp:cNvSpPr/>
      </dsp:nvSpPr>
      <dsp:spPr>
        <a:xfrm rot="8100000">
          <a:off x="3689711" y="3212033"/>
          <a:ext cx="318560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18560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8100000">
        <a:off x="3841028" y="3215405"/>
        <a:ext cx="15928" cy="15928"/>
      </dsp:txXfrm>
    </dsp:sp>
    <dsp:sp modelId="{B8FB8BF7-FE3A-4914-BAF1-DCC7F2DCCEF3}">
      <dsp:nvSpPr>
        <dsp:cNvPr id="0" name=""/>
        <dsp:cNvSpPr/>
      </dsp:nvSpPr>
      <dsp:spPr>
        <a:xfrm>
          <a:off x="2357454" y="3089154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Медиаблок</a:t>
          </a:r>
          <a:endParaRPr lang="ru-RU" sz="1200" kern="1200" dirty="0"/>
        </a:p>
      </dsp:txBody>
      <dsp:txXfrm>
        <a:off x="2357454" y="3089154"/>
        <a:ext cx="1608433" cy="1643071"/>
      </dsp:txXfrm>
    </dsp:sp>
    <dsp:sp modelId="{541D5C33-4186-4692-ADEB-90AA0FD16C11}">
      <dsp:nvSpPr>
        <dsp:cNvPr id="0" name=""/>
        <dsp:cNvSpPr/>
      </dsp:nvSpPr>
      <dsp:spPr>
        <a:xfrm rot="10800000">
          <a:off x="3396493" y="2524712"/>
          <a:ext cx="335603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35603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55904" y="2527658"/>
        <a:ext cx="16780" cy="16780"/>
      </dsp:txXfrm>
    </dsp:sp>
    <dsp:sp modelId="{579677D5-BB43-45BB-8693-4FC4385716AB}">
      <dsp:nvSpPr>
        <dsp:cNvPr id="0" name=""/>
        <dsp:cNvSpPr/>
      </dsp:nvSpPr>
      <dsp:spPr>
        <a:xfrm>
          <a:off x="1788059" y="1714513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Организатор поздравлений на дому</a:t>
          </a:r>
          <a:endParaRPr lang="ru-RU" sz="1200" kern="1200" dirty="0"/>
        </a:p>
      </dsp:txBody>
      <dsp:txXfrm>
        <a:off x="1788059" y="1714513"/>
        <a:ext cx="1608433" cy="1643071"/>
      </dsp:txXfrm>
    </dsp:sp>
    <dsp:sp modelId="{1C069BB1-B3AA-4B1D-9C34-A31CB819D343}">
      <dsp:nvSpPr>
        <dsp:cNvPr id="0" name=""/>
        <dsp:cNvSpPr/>
      </dsp:nvSpPr>
      <dsp:spPr>
        <a:xfrm rot="13500000">
          <a:off x="3689711" y="1837391"/>
          <a:ext cx="318560" cy="22673"/>
        </a:xfrm>
        <a:custGeom>
          <a:avLst/>
          <a:gdLst/>
          <a:ahLst/>
          <a:cxnLst/>
          <a:rect l="0" t="0" r="0" b="0"/>
          <a:pathLst>
            <a:path>
              <a:moveTo>
                <a:pt x="0" y="11336"/>
              </a:moveTo>
              <a:lnTo>
                <a:pt x="318560" y="1133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3500000">
        <a:off x="3841028" y="1840764"/>
        <a:ext cx="15928" cy="15928"/>
      </dsp:txXfrm>
    </dsp:sp>
    <dsp:sp modelId="{477735B1-B209-47AF-B2AA-7EFB067C8D67}">
      <dsp:nvSpPr>
        <dsp:cNvPr id="0" name=""/>
        <dsp:cNvSpPr/>
      </dsp:nvSpPr>
      <dsp:spPr>
        <a:xfrm>
          <a:off x="2357454" y="339871"/>
          <a:ext cx="1608433" cy="16430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Куратор по адресной помощи</a:t>
          </a:r>
          <a:endParaRPr lang="ru-RU" sz="1200" kern="1200" dirty="0"/>
        </a:p>
      </dsp:txBody>
      <dsp:txXfrm>
        <a:off x="2357454" y="339871"/>
        <a:ext cx="1608433" cy="16430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EFCD51-FD23-4AE6-A253-1A0D6891D390}">
      <dsp:nvSpPr>
        <dsp:cNvPr id="0" name=""/>
        <dsp:cNvSpPr/>
      </dsp:nvSpPr>
      <dsp:spPr>
        <a:xfrm>
          <a:off x="3549157" y="108"/>
          <a:ext cx="1617121" cy="1051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Административный блок</a:t>
          </a:r>
          <a:endParaRPr lang="ru-RU" sz="1100" kern="1200" dirty="0"/>
        </a:p>
      </dsp:txBody>
      <dsp:txXfrm>
        <a:off x="3549157" y="108"/>
        <a:ext cx="1617121" cy="1051129"/>
      </dsp:txXfrm>
    </dsp:sp>
    <dsp:sp modelId="{1A1A3022-6D88-4E56-90CE-0F659CFF5973}">
      <dsp:nvSpPr>
        <dsp:cNvPr id="0" name=""/>
        <dsp:cNvSpPr/>
      </dsp:nvSpPr>
      <dsp:spPr>
        <a:xfrm>
          <a:off x="2620410" y="525673"/>
          <a:ext cx="3474614" cy="3474614"/>
        </a:xfrm>
        <a:custGeom>
          <a:avLst/>
          <a:gdLst/>
          <a:ahLst/>
          <a:cxnLst/>
          <a:rect l="0" t="0" r="0" b="0"/>
          <a:pathLst>
            <a:path>
              <a:moveTo>
                <a:pt x="2557528" y="205813"/>
              </a:moveTo>
              <a:arcTo wR="1737307" hR="1737307" stAng="17890327" swAng="26270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ED804-5CBE-4200-8183-C7F159B93E95}">
      <dsp:nvSpPr>
        <dsp:cNvPr id="0" name=""/>
        <dsp:cNvSpPr/>
      </dsp:nvSpPr>
      <dsp:spPr>
        <a:xfrm>
          <a:off x="5286464" y="1737416"/>
          <a:ext cx="1617121" cy="1051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Координаторы благотворительных направлений</a:t>
          </a:r>
          <a:endParaRPr lang="ru-RU" sz="1100" kern="1200" dirty="0"/>
        </a:p>
      </dsp:txBody>
      <dsp:txXfrm>
        <a:off x="5286464" y="1737416"/>
        <a:ext cx="1617121" cy="1051129"/>
      </dsp:txXfrm>
    </dsp:sp>
    <dsp:sp modelId="{A24B0157-3B93-43C0-9D73-64DC4F687229}">
      <dsp:nvSpPr>
        <dsp:cNvPr id="0" name=""/>
        <dsp:cNvSpPr/>
      </dsp:nvSpPr>
      <dsp:spPr>
        <a:xfrm>
          <a:off x="2620410" y="525673"/>
          <a:ext cx="3474614" cy="3474614"/>
        </a:xfrm>
        <a:custGeom>
          <a:avLst/>
          <a:gdLst/>
          <a:ahLst/>
          <a:cxnLst/>
          <a:rect l="0" t="0" r="0" b="0"/>
          <a:pathLst>
            <a:path>
              <a:moveTo>
                <a:pt x="3389170" y="2275438"/>
              </a:moveTo>
              <a:arcTo wR="1737307" hR="1737307" stAng="1082649" swAng="26270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97E4D-B782-4EBC-BA5B-6151CD8CDE11}">
      <dsp:nvSpPr>
        <dsp:cNvPr id="0" name=""/>
        <dsp:cNvSpPr/>
      </dsp:nvSpPr>
      <dsp:spPr>
        <a:xfrm>
          <a:off x="3549157" y="3474723"/>
          <a:ext cx="1617121" cy="1051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Медиаблок</a:t>
          </a:r>
          <a:endParaRPr lang="ru-RU" sz="1100" kern="1200" dirty="0"/>
        </a:p>
      </dsp:txBody>
      <dsp:txXfrm>
        <a:off x="3549157" y="3474723"/>
        <a:ext cx="1617121" cy="1051129"/>
      </dsp:txXfrm>
    </dsp:sp>
    <dsp:sp modelId="{2721D47D-C927-44D4-8CFF-5592696268BD}">
      <dsp:nvSpPr>
        <dsp:cNvPr id="0" name=""/>
        <dsp:cNvSpPr/>
      </dsp:nvSpPr>
      <dsp:spPr>
        <a:xfrm>
          <a:off x="2620410" y="525673"/>
          <a:ext cx="3474614" cy="3474614"/>
        </a:xfrm>
        <a:custGeom>
          <a:avLst/>
          <a:gdLst/>
          <a:ahLst/>
          <a:cxnLst/>
          <a:rect l="0" t="0" r="0" b="0"/>
          <a:pathLst>
            <a:path>
              <a:moveTo>
                <a:pt x="917086" y="3268801"/>
              </a:moveTo>
              <a:arcTo wR="1737307" hR="1737307" stAng="7090327" swAng="26270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319C7-EFBE-4D49-9D5A-E2F5D721515E}">
      <dsp:nvSpPr>
        <dsp:cNvPr id="0" name=""/>
        <dsp:cNvSpPr/>
      </dsp:nvSpPr>
      <dsp:spPr>
        <a:xfrm>
          <a:off x="1811849" y="1737416"/>
          <a:ext cx="1617121" cy="10511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Блок по работе с волонтерами</a:t>
          </a:r>
          <a:endParaRPr lang="ru-RU" sz="1100" kern="1200" dirty="0"/>
        </a:p>
      </dsp:txBody>
      <dsp:txXfrm>
        <a:off x="1811849" y="1737416"/>
        <a:ext cx="1617121" cy="1051129"/>
      </dsp:txXfrm>
    </dsp:sp>
    <dsp:sp modelId="{F58A635B-4ED6-4AB3-92C1-4CBFD6170306}">
      <dsp:nvSpPr>
        <dsp:cNvPr id="0" name=""/>
        <dsp:cNvSpPr/>
      </dsp:nvSpPr>
      <dsp:spPr>
        <a:xfrm>
          <a:off x="2620410" y="525673"/>
          <a:ext cx="3474614" cy="3474614"/>
        </a:xfrm>
        <a:custGeom>
          <a:avLst/>
          <a:gdLst/>
          <a:ahLst/>
          <a:cxnLst/>
          <a:rect l="0" t="0" r="0" b="0"/>
          <a:pathLst>
            <a:path>
              <a:moveTo>
                <a:pt x="85444" y="1199176"/>
              </a:moveTo>
              <a:arcTo wR="1737307" hR="1737307" stAng="11882649" swAng="262702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D331C9-4B25-4164-B985-D7C65D1CF9A1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52770FB-DFAF-440B-9562-44698C7C8C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Добровольческое движение «Дорогою добра»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Волонтеры в приют</a:t>
            </a:r>
          </a:p>
          <a:p>
            <a:r>
              <a:rPr lang="ru-RU" dirty="0" smtClean="0"/>
              <a:t>Волонтеры для проекта «Особенный друг»</a:t>
            </a:r>
          </a:p>
          <a:p>
            <a:r>
              <a:rPr lang="ru-RU" dirty="0" smtClean="0"/>
              <a:t>Волонтеры для </a:t>
            </a:r>
            <a:r>
              <a:rPr lang="ru-RU" dirty="0" err="1" smtClean="0"/>
              <a:t>арт-студии</a:t>
            </a:r>
            <a:r>
              <a:rPr lang="ru-RU" dirty="0" smtClean="0"/>
              <a:t> «Волшебная шкатулка»</a:t>
            </a:r>
          </a:p>
          <a:p>
            <a:r>
              <a:rPr lang="ru-RU" dirty="0" smtClean="0"/>
              <a:t>Волонтеры на </a:t>
            </a:r>
            <a:r>
              <a:rPr lang="ru-RU" dirty="0" err="1" smtClean="0"/>
              <a:t>арт-терапию</a:t>
            </a:r>
            <a:r>
              <a:rPr lang="ru-RU" dirty="0" smtClean="0"/>
              <a:t> в ДРЦ «Надежда»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Нужна помощь волонтеров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Волонтеры в ПНИ</a:t>
            </a:r>
          </a:p>
          <a:p>
            <a:r>
              <a:rPr lang="ru-RU" dirty="0" smtClean="0"/>
              <a:t>Волонтеры для прогулок с людьми, которые не могут сами выйти из дома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планах: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Материалы для мастер-классов</a:t>
            </a:r>
          </a:p>
          <a:p>
            <a:r>
              <a:rPr lang="ru-RU" dirty="0" smtClean="0"/>
              <a:t>Подгузники для отказников, </a:t>
            </a:r>
            <a:r>
              <a:rPr lang="ru-RU" dirty="0" err="1" smtClean="0"/>
              <a:t>осьминожки</a:t>
            </a:r>
            <a:r>
              <a:rPr lang="ru-RU" dirty="0" smtClean="0"/>
              <a:t>, вязанные вещи для недоношенных</a:t>
            </a:r>
          </a:p>
          <a:p>
            <a:r>
              <a:rPr lang="ru-RU" dirty="0" smtClean="0"/>
              <a:t>Подарки для детей к Новому Году</a:t>
            </a:r>
          </a:p>
          <a:p>
            <a:r>
              <a:rPr lang="ru-RU" dirty="0" smtClean="0"/>
              <a:t>Финансовая помощь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Нужна материальная помощь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Начало нашего проекта было положено весной 2013 года, тогда мы стали посещать Домодедовский приют для детей и подростков, и постепенно собрали команду неравнодушных людей, желающих помогать. С октября 2013 года мы так же стали организовывать праздники для особенных детей, создавая инклюзивное пространство для общения волонтеров и детей с ОВЗ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	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нас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5 </a:t>
            </a:r>
            <a:r>
              <a:rPr lang="ru-RU" b="1" dirty="0" smtClean="0"/>
              <a:t>лет успешной работы</a:t>
            </a:r>
            <a:endParaRPr lang="ru-RU" dirty="0" smtClean="0"/>
          </a:p>
          <a:p>
            <a:r>
              <a:rPr lang="ru-RU" b="1" dirty="0" smtClean="0"/>
              <a:t>более 50 проведенных мероприятий</a:t>
            </a:r>
            <a:endParaRPr lang="ru-RU" dirty="0" smtClean="0"/>
          </a:p>
          <a:p>
            <a:r>
              <a:rPr lang="ru-RU" b="1" dirty="0" smtClean="0"/>
              <a:t>более 100 неравнодушных помощников</a:t>
            </a:r>
            <a:endParaRPr lang="ru-RU" dirty="0" smtClean="0"/>
          </a:p>
          <a:p>
            <a:r>
              <a:rPr lang="ru-RU" b="1" dirty="0" smtClean="0"/>
              <a:t>более 150 подопечных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Дорогою добра — это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ru-RU" b="1" dirty="0"/>
              <a:t>. Социальная интеграция семей с детьми с ОВЗ</a:t>
            </a:r>
          </a:p>
          <a:p>
            <a:pPr>
              <a:buNone/>
            </a:pPr>
            <a:r>
              <a:rPr lang="ru-RU" dirty="0"/>
              <a:t>1.1 Благотворительные праздники для семей с детьми с ОВЗ</a:t>
            </a:r>
          </a:p>
          <a:p>
            <a:pPr>
              <a:buNone/>
            </a:pPr>
            <a:r>
              <a:rPr lang="ru-RU" dirty="0"/>
              <a:t>1.2 Спортивные мероприятия для детей с </a:t>
            </a:r>
            <a:r>
              <a:rPr lang="ru-RU" dirty="0" smtClean="0"/>
              <a:t>ОВЗ</a:t>
            </a:r>
          </a:p>
          <a:p>
            <a:pPr>
              <a:buNone/>
            </a:pPr>
            <a:r>
              <a:rPr lang="ru-RU" dirty="0"/>
              <a:t>1.3 Инклюзивная </a:t>
            </a:r>
            <a:r>
              <a:rPr lang="ru-RU" dirty="0" err="1"/>
              <a:t>арт-студия</a:t>
            </a:r>
            <a:r>
              <a:rPr lang="ru-RU" dirty="0"/>
              <a:t> «Волшебная шкатулка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/>
              <a:t>1.4 «Особенный друг» – посещение детей с тяжелыми и множественными нарушениями развития на </a:t>
            </a:r>
            <a:r>
              <a:rPr lang="ru-RU" dirty="0" smtClean="0"/>
              <a:t>дому</a:t>
            </a:r>
            <a:endParaRPr lang="ru-RU" dirty="0"/>
          </a:p>
          <a:p>
            <a:pPr>
              <a:buNone/>
            </a:pPr>
            <a:r>
              <a:rPr lang="ru-RU" b="1" dirty="0"/>
              <a:t>2. Поддержка семей с детьми с ОВЗ</a:t>
            </a:r>
          </a:p>
          <a:p>
            <a:pPr>
              <a:buNone/>
            </a:pPr>
            <a:r>
              <a:rPr lang="ru-RU" dirty="0"/>
              <a:t>2.1 Адресная помощь нуждающимся семьям с детьми с ОВЗ</a:t>
            </a:r>
          </a:p>
          <a:p>
            <a:pPr>
              <a:buNone/>
            </a:pPr>
            <a:r>
              <a:rPr lang="ru-RU" dirty="0"/>
              <a:t>2.2 Поздравление детей с ОВЗ с Днем Рождения</a:t>
            </a:r>
          </a:p>
          <a:p>
            <a:pPr>
              <a:buNone/>
            </a:pPr>
            <a:r>
              <a:rPr lang="ru-RU" dirty="0"/>
              <a:t>2.3 Ежегодная акция «Новогодний сюрприз» по поздравлению детей с тяжелыми и множественными нарушениями развития на дому с Новым Годом</a:t>
            </a:r>
          </a:p>
          <a:p>
            <a:pPr>
              <a:buNone/>
            </a:pPr>
            <a:r>
              <a:rPr lang="ru-RU" b="1" dirty="0"/>
              <a:t>3. Группа волонтеров в социально-реабилитационном приюте для детей и подростков «Семья»</a:t>
            </a:r>
          </a:p>
          <a:p>
            <a:pPr>
              <a:buNone/>
            </a:pPr>
            <a:r>
              <a:rPr lang="ru-RU" b="1" dirty="0"/>
              <a:t>4. Акция «</a:t>
            </a:r>
            <a:r>
              <a:rPr lang="ru-RU" b="1" dirty="0" err="1"/>
              <a:t>Осьминожки</a:t>
            </a:r>
            <a:r>
              <a:rPr lang="ru-RU" b="1" dirty="0"/>
              <a:t> в помощь недоношенным детям»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Проекты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Помощь людям из социально незащищенных групп общества силами добровольцев и их интеграция в общество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Миссия организации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9072626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Организационная структура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142844" y="1500174"/>
          <a:ext cx="8715436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организации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• Социальная адаптация детей с ОВЗ посредством общения со здоровыми детьми на проводимых мероприятиях;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• помощь семьям, находящимся в трудной жизненной ситуации; </a:t>
            </a:r>
            <a:br>
              <a:rPr lang="ru-RU" dirty="0"/>
            </a:br>
            <a:r>
              <a:rPr lang="ru-RU" dirty="0"/>
              <a:t>• </a:t>
            </a:r>
            <a:r>
              <a:rPr lang="ru-RU" dirty="0" smtClean="0"/>
              <a:t>организация досуга и поддержка сирот и детей из неблагополучных семей, в том числе находящихся в учреждениях;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• обеспечение средствами гигиены в больницах детей, от которых отказались родители;</a:t>
            </a:r>
          </a:p>
          <a:p>
            <a:pPr>
              <a:buNone/>
            </a:pPr>
            <a:r>
              <a:rPr lang="ru-RU" dirty="0" smtClean="0"/>
              <a:t>	 • улучшение показателей выхаживания недоношенных детей путем предоставления в перинатальные центры развивающих игрушек и вязанной одежды;</a:t>
            </a:r>
          </a:p>
          <a:p>
            <a:pPr>
              <a:buNone/>
            </a:pPr>
            <a:r>
              <a:rPr lang="ru-RU" dirty="0" smtClean="0"/>
              <a:t>	• разработка и реализация программ, направленных на социальную поддержку семей с детьми-инвалидами; </a:t>
            </a:r>
            <a:br>
              <a:rPr lang="ru-RU" dirty="0" smtClean="0"/>
            </a:br>
            <a:r>
              <a:rPr lang="ru-RU" dirty="0" smtClean="0"/>
              <a:t>• развитие активной гражданской позиции у молодежи, воспитание социальной ответственности; </a:t>
            </a:r>
            <a:br>
              <a:rPr lang="ru-RU" dirty="0" smtClean="0"/>
            </a:br>
            <a:r>
              <a:rPr lang="ru-RU" dirty="0" smtClean="0"/>
              <a:t>• продвижение идей нравственности и милосердия; </a:t>
            </a:r>
            <a:br>
              <a:rPr lang="ru-RU" dirty="0" smtClean="0"/>
            </a:br>
            <a:r>
              <a:rPr lang="ru-RU" dirty="0" smtClean="0"/>
              <a:t>• формирование положительного отношения к детям-инвалидам путем создания </a:t>
            </a:r>
            <a:r>
              <a:rPr lang="ru-RU" dirty="0" err="1" smtClean="0"/>
              <a:t>безбарьерной</a:t>
            </a:r>
            <a:r>
              <a:rPr lang="ru-RU" dirty="0" smtClean="0"/>
              <a:t> среды общения с молодежью и другими детьми; </a:t>
            </a:r>
            <a:br>
              <a:rPr lang="ru-RU" dirty="0" smtClean="0"/>
            </a:br>
            <a:r>
              <a:rPr lang="ru-RU" dirty="0" smtClean="0"/>
              <a:t>• формирование интереса к творчеству и рукоделию в результате организации и участия в творческих мастер-классах; 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Проведена акция «</a:t>
            </a:r>
            <a:r>
              <a:rPr lang="ru-RU" dirty="0" err="1" smtClean="0"/>
              <a:t>Осьминожки</a:t>
            </a:r>
            <a:r>
              <a:rPr lang="ru-RU" dirty="0" smtClean="0"/>
              <a:t> в помощь недоношенным детям»</a:t>
            </a:r>
          </a:p>
          <a:p>
            <a:r>
              <a:rPr lang="ru-RU" dirty="0" smtClean="0"/>
              <a:t>Оказана адресная помощь 5 семьям</a:t>
            </a:r>
          </a:p>
          <a:p>
            <a:r>
              <a:rPr lang="ru-RU" dirty="0" smtClean="0"/>
              <a:t>Поздравили с днем рождения 14 детей с ОВЗ</a:t>
            </a:r>
          </a:p>
          <a:p>
            <a:r>
              <a:rPr lang="ru-RU" dirty="0" smtClean="0"/>
              <a:t>Еженедельно помогали на занятиях по </a:t>
            </a:r>
            <a:r>
              <a:rPr lang="ru-RU" dirty="0" err="1" smtClean="0"/>
              <a:t>арт-терапии</a:t>
            </a:r>
            <a:r>
              <a:rPr lang="ru-RU" dirty="0" smtClean="0"/>
              <a:t> в ДРЦ «Надежда»</a:t>
            </a:r>
          </a:p>
          <a:p>
            <a:r>
              <a:rPr lang="ru-RU" dirty="0" smtClean="0"/>
              <a:t>Проведено 4 мероприятия для детей с ОВЗ</a:t>
            </a:r>
          </a:p>
          <a:p>
            <a:r>
              <a:rPr lang="ru-RU" dirty="0" smtClean="0"/>
              <a:t>Запущен проект «Особенный друг» - волонтер посещает особенного мальчика на дому</a:t>
            </a:r>
          </a:p>
          <a:p>
            <a:r>
              <a:rPr lang="ru-RU" dirty="0" smtClean="0"/>
              <a:t>Налажено регулярное посещение волонтерами СРЦ «Семья»</a:t>
            </a:r>
          </a:p>
          <a:p>
            <a:r>
              <a:rPr lang="ru-RU" dirty="0" smtClean="0"/>
              <a:t>Запущена </a:t>
            </a:r>
            <a:r>
              <a:rPr lang="ru-RU" dirty="0" err="1" smtClean="0"/>
              <a:t>арт-студия</a:t>
            </a:r>
            <a:r>
              <a:rPr lang="ru-RU" dirty="0" smtClean="0"/>
              <a:t> «Волшебная шкатулка» - еженедельные мастер-классы в инклюзивной группе</a:t>
            </a:r>
          </a:p>
          <a:p>
            <a:r>
              <a:rPr lang="ru-RU" dirty="0" smtClean="0"/>
              <a:t>Получен статус юридического лица и отметили первый юбилей – 5 лет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 2018 г.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308</TotalTime>
  <Words>415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Добровольческое движение «Дорогою добра» </vt:lpstr>
      <vt:lpstr>О нас</vt:lpstr>
      <vt:lpstr>Дорогою добра — это </vt:lpstr>
      <vt:lpstr>Проекты</vt:lpstr>
      <vt:lpstr>Миссия организации</vt:lpstr>
      <vt:lpstr>Организационная структура</vt:lpstr>
      <vt:lpstr>Схема организации</vt:lpstr>
      <vt:lpstr>Задачи</vt:lpstr>
      <vt:lpstr>Итоги 2018 г.</vt:lpstr>
      <vt:lpstr>Нужна помощь волонтеров</vt:lpstr>
      <vt:lpstr>В планах: </vt:lpstr>
      <vt:lpstr>Нужна материальная помощь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Добровольческое движение «Дорогою добра»</dc:title>
  <dc:creator>Михаил</dc:creator>
  <cp:lastModifiedBy>Михаил</cp:lastModifiedBy>
  <cp:revision>25</cp:revision>
  <dcterms:created xsi:type="dcterms:W3CDTF">2018-12-01T21:38:32Z</dcterms:created>
  <dcterms:modified xsi:type="dcterms:W3CDTF">2018-12-18T15:01:52Z</dcterms:modified>
</cp:coreProperties>
</file>