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373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876" y="-6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&#1090;&#1074;&#1086;&#1081;-&#1087;&#1091;&#1090;&#1100;.&#1088;&#1092;/" TargetMode="External"/><Relationship Id="rId3" Type="http://schemas.openxmlformats.org/officeDocument/2006/relationships/image" Target="../media/image4.jpeg"/><Relationship Id="rId7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Relationship Id="rId9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букл6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285720" y="857232"/>
            <a:ext cx="8143932" cy="4929222"/>
          </a:xfrm>
          <a:prstGeom prst="rect">
            <a:avLst/>
          </a:prstGeom>
        </p:spPr>
      </p:pic>
      <p:pic>
        <p:nvPicPr>
          <p:cNvPr id="2" name="Picture 2" descr="E:\Я.Диск\!17_FPG\Бренд\page\pgrants_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291"/>
            <a:ext cx="1643074" cy="57713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264062" y="6581001"/>
            <a:ext cx="18799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err="1" smtClean="0"/>
              <a:t>президентскиегранты.рф</a:t>
            </a:r>
            <a:endParaRPr lang="ru-RU" sz="1200" dirty="0"/>
          </a:p>
        </p:txBody>
      </p:sp>
      <p:pic>
        <p:nvPicPr>
          <p:cNvPr id="8" name="Рисунок 7" descr="ОЦМП лого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6578" y="142852"/>
            <a:ext cx="2062162" cy="530016"/>
          </a:xfrm>
          <a:prstGeom prst="rect">
            <a:avLst/>
          </a:prstGeom>
        </p:spPr>
      </p:pic>
      <p:pic>
        <p:nvPicPr>
          <p:cNvPr id="9" name="Рисунок 8" descr="logoTP_c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6072206"/>
            <a:ext cx="2428893" cy="52134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571868" y="5786454"/>
            <a:ext cx="51435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С использованием гранта Президента Российской Федерации на развитие гражданского общества,  предоставленного Фондом президентских грантов в 2018 г.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786446" y="928670"/>
            <a:ext cx="15716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ПРОЕКТ</a:t>
            </a:r>
            <a:endParaRPr lang="ru-RU" sz="2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85720" y="4857760"/>
            <a:ext cx="80724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 smtClean="0"/>
              <a:t>Создание рекреационной инфраструктуры оздоровительной ходьбы в Самарской области.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Я.Диск\!17_FPG\Бренд\page\pgrants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1"/>
            <a:ext cx="1643074" cy="57713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57158" y="785794"/>
            <a:ext cx="160332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 err="1" smtClean="0"/>
              <a:t>президентскиегранты.рф</a:t>
            </a:r>
            <a:endParaRPr lang="ru-RU" sz="1000" dirty="0"/>
          </a:p>
        </p:txBody>
      </p:sp>
      <p:pic>
        <p:nvPicPr>
          <p:cNvPr id="9" name="Рисунок 8" descr="logoTP_c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1" y="6126104"/>
            <a:ext cx="2428893" cy="52134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071670" y="285728"/>
            <a:ext cx="307183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/>
              <a:t>С использованием гранта Президента Российской Федерации на развитие гражданского общества,  предоставленного Фондом президентских грантов</a:t>
            </a:r>
            <a:endParaRPr lang="ru-RU" sz="1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357290" y="1857364"/>
            <a:ext cx="113685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smtClean="0"/>
              <a:t>zdrav-samara.ru</a:t>
            </a:r>
            <a:endParaRPr lang="ru-RU" sz="11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643042" y="6596390"/>
            <a:ext cx="98296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 err="1" smtClean="0"/>
              <a:t>твой-путь.рф</a:t>
            </a:r>
            <a:endParaRPr lang="ru-RU" sz="1100" b="1" dirty="0"/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571472" y="1142984"/>
            <a:ext cx="37862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Наши партнеры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5" name="Рисунок 14" descr="Самарская федерация Ушу Logo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2500306"/>
            <a:ext cx="42862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доброходы лого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71472" y="2000240"/>
            <a:ext cx="785818" cy="428628"/>
          </a:xfrm>
          <a:prstGeom prst="rect">
            <a:avLst/>
          </a:prstGeom>
        </p:spPr>
      </p:pic>
      <p:pic>
        <p:nvPicPr>
          <p:cNvPr id="18" name="Рисунок 17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2" y="3071810"/>
            <a:ext cx="484874" cy="415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000100" y="2143116"/>
            <a:ext cx="235745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samaranordic.com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1285852" y="2571744"/>
            <a:ext cx="150016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wushu-smr.ru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1214414" y="3143248"/>
            <a:ext cx="18573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vk.com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/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wushu_tlt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1510" name="Picture 6" descr="http://zdrav-samara.ru/templates/zdrav/images/site-logo2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472" y="1428736"/>
            <a:ext cx="2342231" cy="571504"/>
          </a:xfrm>
          <a:prstGeom prst="rect">
            <a:avLst/>
          </a:prstGeom>
          <a:noFill/>
        </p:spPr>
      </p:pic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4714876" y="1571612"/>
            <a:ext cx="407196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8"/>
              </a:rPr>
              <a:t>www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8"/>
              </a:rPr>
              <a:t>.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8"/>
              </a:rPr>
              <a:t>твой-путь.рф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+7 927 609-30-08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dshipulya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@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mail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ru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4857752" y="1142984"/>
            <a:ext cx="292892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Наши контакты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1" name="Рисунок 20" descr="photo 109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14678" y="2928934"/>
            <a:ext cx="5214974" cy="3476649"/>
          </a:xfrm>
          <a:prstGeom prst="rect">
            <a:avLst/>
          </a:prstGeom>
        </p:spPr>
      </p:pic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285720" y="3714752"/>
            <a:ext cx="292895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Спасибо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 внимание!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Я.Диск\!17_FPG\Бренд\page\pgrants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1"/>
            <a:ext cx="1643074" cy="57713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4214818"/>
            <a:ext cx="84296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Актуальность:</a:t>
            </a:r>
            <a:endParaRPr lang="ru-RU" sz="1400" dirty="0" smtClean="0"/>
          </a:p>
          <a:p>
            <a:r>
              <a:rPr lang="ru-RU" sz="1400" dirty="0" smtClean="0"/>
              <a:t>Многие социально значимые заболевания являются, в том числе, следствием низкой или неоптимальной физической активностью. </a:t>
            </a:r>
          </a:p>
          <a:p>
            <a:r>
              <a:rPr lang="ru-RU" sz="1400" dirty="0" smtClean="0"/>
              <a:t>Ходьба- самый оптимальный вид двигательной активности человека. Во время ходьбы происходит естественное стимулирование обмена веществ во всех органах и системах организма. </a:t>
            </a:r>
          </a:p>
          <a:p>
            <a:r>
              <a:rPr lang="ru-RU" sz="1400" dirty="0" smtClean="0"/>
              <a:t>К сожалению, в наше время люди, особенно в пожилом возрасте утратили навыки правильной ходьбы, и теперь им нужно заново учится ходить,- с прямым позвоночником, с правильно поставленными стопами, с включенным поясом верхних конечностей. 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785794"/>
            <a:ext cx="160332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 err="1" smtClean="0"/>
              <a:t>президентскиегранты.рф</a:t>
            </a:r>
            <a:endParaRPr lang="ru-RU" sz="1000" dirty="0"/>
          </a:p>
        </p:txBody>
      </p:sp>
      <p:pic>
        <p:nvPicPr>
          <p:cNvPr id="8" name="Рисунок 7" descr="ОЦМП лог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6578" y="142852"/>
            <a:ext cx="2062162" cy="530016"/>
          </a:xfrm>
          <a:prstGeom prst="rect">
            <a:avLst/>
          </a:prstGeom>
        </p:spPr>
      </p:pic>
      <p:pic>
        <p:nvPicPr>
          <p:cNvPr id="9" name="Рисунок 8" descr="logoTP_c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1" y="6126104"/>
            <a:ext cx="2428893" cy="52134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071670" y="285728"/>
            <a:ext cx="307183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/>
              <a:t>С использованием гранта Президента Российской Федерации на развитие гражданского общества,  предоставленного Фондом президентских грантов</a:t>
            </a:r>
            <a:endParaRPr lang="ru-RU" sz="1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572396" y="571480"/>
            <a:ext cx="113685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smtClean="0"/>
              <a:t>zdrav-samara.ru</a:t>
            </a:r>
            <a:endParaRPr lang="ru-RU" sz="11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643042" y="6596390"/>
            <a:ext cx="98296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 err="1" smtClean="0"/>
              <a:t>твой-путь.рф</a:t>
            </a:r>
            <a:endParaRPr lang="ru-RU" sz="1100" b="1" dirty="0"/>
          </a:p>
        </p:txBody>
      </p:sp>
      <p:pic>
        <p:nvPicPr>
          <p:cNvPr id="1026" name="Picture 2" descr="http://galexpert.com.ua/images/Kifoticheskaya_osanka_vid-_u_rebenka-_podrostka-_lechenie_i_uprazhneniya_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71670" y="1000108"/>
            <a:ext cx="5000660" cy="34147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Я.Диск\!17_FPG\Бренд\page\pgrants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1"/>
            <a:ext cx="1643074" cy="57713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57158" y="785794"/>
            <a:ext cx="160332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 err="1" smtClean="0"/>
              <a:t>президентскиегранты.рф</a:t>
            </a:r>
            <a:endParaRPr lang="ru-RU" sz="1000" dirty="0"/>
          </a:p>
        </p:txBody>
      </p:sp>
      <p:pic>
        <p:nvPicPr>
          <p:cNvPr id="8" name="Рисунок 7" descr="ОЦМП лог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6578" y="142852"/>
            <a:ext cx="2062162" cy="530016"/>
          </a:xfrm>
          <a:prstGeom prst="rect">
            <a:avLst/>
          </a:prstGeom>
        </p:spPr>
      </p:pic>
      <p:pic>
        <p:nvPicPr>
          <p:cNvPr id="9" name="Рисунок 8" descr="logoTP_c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1" y="6126104"/>
            <a:ext cx="2428893" cy="52134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071670" y="285728"/>
            <a:ext cx="307183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/>
              <a:t>С использованием гранта Президента Российской Федерации на развитие гражданского общества,  предоставленного Фондом президентских грантов</a:t>
            </a:r>
            <a:endParaRPr lang="ru-RU" sz="1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572396" y="571480"/>
            <a:ext cx="113685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smtClean="0"/>
              <a:t>zdrav-samara.ru</a:t>
            </a:r>
            <a:endParaRPr lang="ru-RU" sz="11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643042" y="6596390"/>
            <a:ext cx="98296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 err="1" smtClean="0"/>
              <a:t>твой-путь.рф</a:t>
            </a:r>
            <a:endParaRPr lang="ru-RU" sz="1100" b="1" dirty="0"/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14282" y="4357694"/>
            <a:ext cx="835824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30575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Мы более 20 лет занимаемся изучением ходьбы как способа оздоровления, изучили различные техники ходьбы разных народов (скандинавская ходьба, ходьба русских странников,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у-данская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горная ходьба), с точки зрения биомеханики, естественной физиологии и медицины и пришли к выводу, что все техники основаны на одних и тех же принципах. Иного и быть не может, так как строение опорно-двигательной системы одинаково у всех людей.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4" name="Рисунок 13" descr="букл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596" y="1071545"/>
            <a:ext cx="2857520" cy="3170877"/>
          </a:xfrm>
          <a:prstGeom prst="rect">
            <a:avLst/>
          </a:prstGeom>
        </p:spPr>
      </p:pic>
      <p:pic>
        <p:nvPicPr>
          <p:cNvPr id="15" name="Рисунок 14" descr="букл 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72208" y="1071547"/>
            <a:ext cx="5002556" cy="3143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Я.Диск\!17_FPG\Бренд\page\pgrants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1"/>
            <a:ext cx="1643074" cy="57713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57158" y="785794"/>
            <a:ext cx="160332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 err="1" smtClean="0"/>
              <a:t>президентскиегранты.рф</a:t>
            </a:r>
            <a:endParaRPr lang="ru-RU" sz="1000" dirty="0"/>
          </a:p>
        </p:txBody>
      </p:sp>
      <p:pic>
        <p:nvPicPr>
          <p:cNvPr id="8" name="Рисунок 7" descr="ОЦМП лог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6578" y="142852"/>
            <a:ext cx="2062162" cy="530016"/>
          </a:xfrm>
          <a:prstGeom prst="rect">
            <a:avLst/>
          </a:prstGeom>
        </p:spPr>
      </p:pic>
      <p:pic>
        <p:nvPicPr>
          <p:cNvPr id="9" name="Рисунок 8" descr="logoTP_c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1" y="6126104"/>
            <a:ext cx="2428893" cy="52134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071670" y="285728"/>
            <a:ext cx="307183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/>
              <a:t>С использованием гранта Президента Российской Федерации на развитие гражданского общества,  предоставленного Фондом президентских грантов</a:t>
            </a:r>
            <a:endParaRPr lang="ru-RU" sz="1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572396" y="571480"/>
            <a:ext cx="113685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smtClean="0"/>
              <a:t>zdrav-samara.ru</a:t>
            </a:r>
            <a:endParaRPr lang="ru-RU" sz="11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643042" y="6596390"/>
            <a:ext cx="98296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 err="1" smtClean="0"/>
              <a:t>твой-путь.рф</a:t>
            </a:r>
            <a:endParaRPr lang="ru-RU" sz="1100" b="1" dirty="0"/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14282" y="4572008"/>
            <a:ext cx="835824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400" dirty="0" smtClean="0"/>
              <a:t>Технологии оздоровительной ходьбы практически не имеют противопоказаний, не требуют специальных помещений и оборудования.</a:t>
            </a:r>
          </a:p>
          <a:p>
            <a:r>
              <a:rPr lang="ru-RU" sz="1400" dirty="0" smtClean="0"/>
              <a:t>Целесообразно формирование в Самарской области </a:t>
            </a:r>
            <a:r>
              <a:rPr lang="ru-RU" sz="1400" b="1" dirty="0" smtClean="0"/>
              <a:t>культуры рекреации</a:t>
            </a:r>
            <a:r>
              <a:rPr lang="ru-RU" sz="1400" dirty="0" smtClean="0"/>
              <a:t>* в рекреационных зонах. </a:t>
            </a:r>
          </a:p>
          <a:p>
            <a:r>
              <a:rPr lang="ru-RU" sz="1400" b="1" i="1" dirty="0" smtClean="0"/>
              <a:t>*</a:t>
            </a:r>
            <a:r>
              <a:rPr lang="ru-RU" sz="1400" b="1" i="1" dirty="0" err="1" smtClean="0"/>
              <a:t>Рекреа́ция</a:t>
            </a:r>
            <a:r>
              <a:rPr lang="ru-RU" sz="1400" b="1" i="1" dirty="0" smtClean="0"/>
              <a:t> </a:t>
            </a:r>
            <a:r>
              <a:rPr lang="ru-RU" sz="1400" i="1" dirty="0" smtClean="0"/>
              <a:t>(лат. </a:t>
            </a:r>
            <a:r>
              <a:rPr lang="ru-RU" sz="1400" i="1" dirty="0" err="1" smtClean="0"/>
              <a:t>recreatio</a:t>
            </a:r>
            <a:r>
              <a:rPr lang="ru-RU" sz="1400" i="1" dirty="0" smtClean="0"/>
              <a:t> — восстановление) — комплекс оздоровительных мероприятий, осуществляемых с целью восстановления нормального самочувствия и работоспособности здорового, но утомлённого человека.</a:t>
            </a:r>
            <a:endParaRPr lang="ru-RU" sz="1400" dirty="0"/>
          </a:p>
        </p:txBody>
      </p:sp>
      <p:pic>
        <p:nvPicPr>
          <p:cNvPr id="16" name="Рисунок 15" descr="букл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1736" y="1142984"/>
            <a:ext cx="4000528" cy="33701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Я.Диск\!17_FPG\Бренд\page\pgrants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1"/>
            <a:ext cx="1643074" cy="57713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57158" y="785794"/>
            <a:ext cx="160332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 err="1" smtClean="0"/>
              <a:t>президентскиегранты.рф</a:t>
            </a:r>
            <a:endParaRPr lang="ru-RU" sz="1000" dirty="0"/>
          </a:p>
        </p:txBody>
      </p:sp>
      <p:pic>
        <p:nvPicPr>
          <p:cNvPr id="8" name="Рисунок 7" descr="ОЦМП лог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6578" y="142852"/>
            <a:ext cx="2062162" cy="530016"/>
          </a:xfrm>
          <a:prstGeom prst="rect">
            <a:avLst/>
          </a:prstGeom>
        </p:spPr>
      </p:pic>
      <p:pic>
        <p:nvPicPr>
          <p:cNvPr id="9" name="Рисунок 8" descr="logoTP_c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1" y="6126104"/>
            <a:ext cx="2428893" cy="52134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071670" y="285728"/>
            <a:ext cx="307183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/>
              <a:t>С использованием гранта Президента Российской Федерации на развитие гражданского общества,  предоставленного Фондом президентских грантов</a:t>
            </a:r>
            <a:endParaRPr lang="ru-RU" sz="1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572396" y="571480"/>
            <a:ext cx="113685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smtClean="0"/>
              <a:t>zdrav-samara.ru</a:t>
            </a:r>
            <a:endParaRPr lang="ru-RU" sz="11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643042" y="6596390"/>
            <a:ext cx="98296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 err="1" smtClean="0"/>
              <a:t>твой-путь.рф</a:t>
            </a:r>
            <a:endParaRPr lang="ru-RU" sz="1100" b="1" dirty="0"/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85720" y="5286388"/>
            <a:ext cx="835824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400" b="1" dirty="0" smtClean="0"/>
              <a:t>Цель проекта: Создание в Самарской области рекреационной инфраструктуры оздоровительной ходьбы </a:t>
            </a:r>
          </a:p>
          <a:p>
            <a:r>
              <a:rPr lang="ru-RU" sz="1400" b="1" dirty="0" smtClean="0"/>
              <a:t> </a:t>
            </a:r>
          </a:p>
        </p:txBody>
      </p:sp>
      <p:pic>
        <p:nvPicPr>
          <p:cNvPr id="11" name="Рисунок 10" descr="букл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2976" y="1142984"/>
            <a:ext cx="6107948" cy="4071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Я.Диск\!17_FPG\Бренд\page\pgrants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1"/>
            <a:ext cx="1643074" cy="57713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57158" y="785794"/>
            <a:ext cx="160332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 err="1" smtClean="0"/>
              <a:t>президентскиегранты.рф</a:t>
            </a:r>
            <a:endParaRPr lang="ru-RU" sz="1000" dirty="0"/>
          </a:p>
        </p:txBody>
      </p:sp>
      <p:pic>
        <p:nvPicPr>
          <p:cNvPr id="8" name="Рисунок 7" descr="ОЦМП лог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6578" y="142852"/>
            <a:ext cx="2062162" cy="530016"/>
          </a:xfrm>
          <a:prstGeom prst="rect">
            <a:avLst/>
          </a:prstGeom>
        </p:spPr>
      </p:pic>
      <p:pic>
        <p:nvPicPr>
          <p:cNvPr id="9" name="Рисунок 8" descr="logoTP_c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1" y="6126104"/>
            <a:ext cx="2428893" cy="52134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071670" y="285728"/>
            <a:ext cx="307183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/>
              <a:t>С использованием гранта Президента Российской Федерации на развитие гражданского общества,  предоставленного Фондом президентских грантов</a:t>
            </a:r>
            <a:endParaRPr lang="ru-RU" sz="1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572396" y="571480"/>
            <a:ext cx="113685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smtClean="0"/>
              <a:t>zdrav-samara.ru</a:t>
            </a:r>
            <a:endParaRPr lang="ru-RU" sz="11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643042" y="6596390"/>
            <a:ext cx="98296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 err="1" smtClean="0"/>
              <a:t>твой-путь.рф</a:t>
            </a:r>
            <a:endParaRPr lang="ru-RU" sz="1100" b="1" dirty="0"/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85720" y="4429132"/>
            <a:ext cx="835824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dirty="0" smtClean="0"/>
              <a:t> Будет создан интернет-ресурс - программы дистанционной подготовки общественных инструкторов оздоровительной ходьбы</a:t>
            </a:r>
            <a:r>
              <a:rPr lang="ru-RU" b="1" dirty="0" smtClean="0"/>
              <a:t> </a:t>
            </a: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2428860" y="857232"/>
            <a:ext cx="3714776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2400" b="1" dirty="0" smtClean="0"/>
              <a:t>Результаты проекта</a:t>
            </a:r>
          </a:p>
          <a:p>
            <a:r>
              <a:rPr lang="ru-RU" sz="1400" b="1" dirty="0" smtClean="0"/>
              <a:t> 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2976" y="2071678"/>
            <a:ext cx="7055392" cy="1966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1000100" y="1428736"/>
            <a:ext cx="3714776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2400" b="1" dirty="0" smtClean="0"/>
              <a:t>www.zdravuniver.ru</a:t>
            </a:r>
            <a:endParaRPr lang="ru-RU" sz="2400" b="1" dirty="0" smtClean="0"/>
          </a:p>
          <a:p>
            <a:r>
              <a:rPr lang="ru-RU" sz="1400" b="1" dirty="0" smtClean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Я.Диск\!17_FPG\Бренд\page\pgrants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1"/>
            <a:ext cx="1643074" cy="57713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57158" y="785794"/>
            <a:ext cx="160332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 err="1" smtClean="0"/>
              <a:t>президентскиегранты.рф</a:t>
            </a:r>
            <a:endParaRPr lang="ru-RU" sz="1000" dirty="0"/>
          </a:p>
        </p:txBody>
      </p:sp>
      <p:pic>
        <p:nvPicPr>
          <p:cNvPr id="8" name="Рисунок 7" descr="ОЦМП лог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6578" y="142852"/>
            <a:ext cx="2062162" cy="530016"/>
          </a:xfrm>
          <a:prstGeom prst="rect">
            <a:avLst/>
          </a:prstGeom>
        </p:spPr>
      </p:pic>
      <p:pic>
        <p:nvPicPr>
          <p:cNvPr id="9" name="Рисунок 8" descr="logoTP_c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1" y="6126104"/>
            <a:ext cx="2428893" cy="52134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071670" y="285728"/>
            <a:ext cx="307183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/>
              <a:t>С использованием гранта Президента Российской Федерации на развитие гражданского общества,  предоставленного Фондом президентских грантов</a:t>
            </a:r>
            <a:endParaRPr lang="ru-RU" sz="1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572396" y="571480"/>
            <a:ext cx="113685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smtClean="0"/>
              <a:t>zdrav-samara.ru</a:t>
            </a:r>
            <a:endParaRPr lang="ru-RU" sz="11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643042" y="6596390"/>
            <a:ext cx="98296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 err="1" smtClean="0"/>
              <a:t>твой-путь.рф</a:t>
            </a:r>
            <a:endParaRPr lang="ru-RU" sz="1100" b="1" dirty="0"/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14282" y="5429264"/>
            <a:ext cx="83582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dirty="0" smtClean="0"/>
              <a:t> Будет обучено 120 общественных инструкторов оздоровительной ходьбы, </a:t>
            </a:r>
            <a:endParaRPr lang="ru-RU" dirty="0"/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2428860" y="857232"/>
            <a:ext cx="3714776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2400" b="1" dirty="0" smtClean="0"/>
              <a:t>Результаты проекта</a:t>
            </a:r>
          </a:p>
          <a:p>
            <a:r>
              <a:rPr lang="ru-RU" sz="1400" b="1" dirty="0" smtClean="0"/>
              <a:t> </a:t>
            </a:r>
          </a:p>
        </p:txBody>
      </p:sp>
      <p:pic>
        <p:nvPicPr>
          <p:cNvPr id="16" name="Рисунок 15" descr="букл 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728" y="1500592"/>
            <a:ext cx="4714908" cy="3643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Я.Диск\!17_FPG\Бренд\page\pgrants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1"/>
            <a:ext cx="1643074" cy="57713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57158" y="785794"/>
            <a:ext cx="160332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 err="1" smtClean="0"/>
              <a:t>президентскиегранты.рф</a:t>
            </a:r>
            <a:endParaRPr lang="ru-RU" sz="1000" dirty="0"/>
          </a:p>
        </p:txBody>
      </p:sp>
      <p:pic>
        <p:nvPicPr>
          <p:cNvPr id="8" name="Рисунок 7" descr="ОЦМП лог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6578" y="142852"/>
            <a:ext cx="2062162" cy="530016"/>
          </a:xfrm>
          <a:prstGeom prst="rect">
            <a:avLst/>
          </a:prstGeom>
        </p:spPr>
      </p:pic>
      <p:pic>
        <p:nvPicPr>
          <p:cNvPr id="9" name="Рисунок 8" descr="logoTP_c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1" y="6126104"/>
            <a:ext cx="2428893" cy="52134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071670" y="285728"/>
            <a:ext cx="307183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/>
              <a:t>С использованием гранта Президента Российской Федерации на развитие гражданского общества,  предоставленного Фондом президентских грантов</a:t>
            </a:r>
            <a:endParaRPr lang="ru-RU" sz="1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572396" y="571480"/>
            <a:ext cx="113685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smtClean="0"/>
              <a:t>zdrav-samara.ru</a:t>
            </a:r>
            <a:endParaRPr lang="ru-RU" sz="11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643042" y="6596390"/>
            <a:ext cx="98296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 err="1" smtClean="0"/>
              <a:t>твой-путь.рф</a:t>
            </a:r>
            <a:endParaRPr lang="ru-RU" sz="1100" b="1" dirty="0"/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42844" y="5286388"/>
            <a:ext cx="835824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dirty="0" smtClean="0"/>
              <a:t> Открыто 20 клубов любителей оздоровительной ходьбы. </a:t>
            </a:r>
          </a:p>
          <a:p>
            <a:pPr lvl="0"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2428860" y="857232"/>
            <a:ext cx="3714776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2400" b="1" dirty="0" smtClean="0"/>
              <a:t>Результаты проекта</a:t>
            </a:r>
          </a:p>
          <a:p>
            <a:r>
              <a:rPr lang="ru-RU" sz="1400" b="1" dirty="0" smtClean="0"/>
              <a:t> </a:t>
            </a:r>
          </a:p>
        </p:txBody>
      </p:sp>
      <p:pic>
        <p:nvPicPr>
          <p:cNvPr id="16" name="Рисунок 15" descr="букл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5852" y="1428736"/>
            <a:ext cx="4215039" cy="37862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Я.Диск\!17_FPG\Бренд\page\pgrants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1"/>
            <a:ext cx="1643074" cy="57713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57158" y="785794"/>
            <a:ext cx="160332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 err="1" smtClean="0"/>
              <a:t>президентскиегранты.рф</a:t>
            </a:r>
            <a:endParaRPr lang="ru-RU" sz="1000" dirty="0"/>
          </a:p>
        </p:txBody>
      </p:sp>
      <p:pic>
        <p:nvPicPr>
          <p:cNvPr id="8" name="Рисунок 7" descr="ОЦМП лог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6578" y="142852"/>
            <a:ext cx="2062162" cy="530016"/>
          </a:xfrm>
          <a:prstGeom prst="rect">
            <a:avLst/>
          </a:prstGeom>
        </p:spPr>
      </p:pic>
      <p:pic>
        <p:nvPicPr>
          <p:cNvPr id="9" name="Рисунок 8" descr="logoTP_c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1" y="6126104"/>
            <a:ext cx="2428893" cy="52134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071670" y="285728"/>
            <a:ext cx="307183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/>
              <a:t>С использованием гранта Президента Российской Федерации на развитие гражданского общества,  предоставленного Фондом президентских грантов</a:t>
            </a:r>
            <a:endParaRPr lang="ru-RU" sz="1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572396" y="571480"/>
            <a:ext cx="113685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smtClean="0"/>
              <a:t>zdrav-samara.ru</a:t>
            </a:r>
            <a:endParaRPr lang="ru-RU" sz="11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643042" y="6596390"/>
            <a:ext cx="98296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 err="1" smtClean="0"/>
              <a:t>твой-путь.рф</a:t>
            </a:r>
            <a:endParaRPr lang="ru-RU" sz="1100" b="1" dirty="0"/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42844" y="4429132"/>
            <a:ext cx="835824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dirty="0" smtClean="0"/>
              <a:t> Созданы  </a:t>
            </a:r>
            <a:r>
              <a:rPr lang="ru-RU" dirty="0" err="1" smtClean="0"/>
              <a:t>терренкур-парки</a:t>
            </a:r>
            <a:r>
              <a:rPr lang="ru-RU" dirty="0" smtClean="0"/>
              <a:t>* с маршрутами для оздоровительной ходьбы в пяти муниципальных районах Самарской области. </a:t>
            </a:r>
          </a:p>
          <a:p>
            <a:pPr algn="r"/>
            <a:r>
              <a:rPr lang="ru-RU" b="1" i="1" dirty="0" smtClean="0"/>
              <a:t>                          *</a:t>
            </a:r>
            <a:r>
              <a:rPr lang="ru-RU" b="1" i="1" dirty="0" err="1" smtClean="0"/>
              <a:t>Терренку́р</a:t>
            </a:r>
            <a:r>
              <a:rPr lang="ru-RU" i="1" dirty="0" smtClean="0"/>
              <a:t> (от фр. </a:t>
            </a:r>
            <a:r>
              <a:rPr lang="ru-RU" i="1" dirty="0" err="1" smtClean="0"/>
              <a:t>terrain</a:t>
            </a:r>
            <a:r>
              <a:rPr lang="ru-RU" i="1" dirty="0" smtClean="0"/>
              <a:t> — местность и </a:t>
            </a:r>
            <a:r>
              <a:rPr lang="ru-RU" i="1" dirty="0" err="1" smtClean="0"/>
              <a:t>cours</a:t>
            </a:r>
            <a:r>
              <a:rPr lang="ru-RU" i="1" dirty="0" smtClean="0"/>
              <a:t> — курс лечения) —  метод предусматривающий дозированные физические нагрузки в виде пешеходных прогулок  по определённым, размеченным маршрутам.</a:t>
            </a:r>
            <a:endParaRPr lang="ru-RU" dirty="0" smtClean="0"/>
          </a:p>
          <a:p>
            <a:pPr lvl="0"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2428860" y="857232"/>
            <a:ext cx="3714776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2400" b="1" dirty="0" smtClean="0"/>
              <a:t>Результаты проекта</a:t>
            </a:r>
          </a:p>
          <a:p>
            <a:r>
              <a:rPr lang="ru-RU" sz="1400" b="1" dirty="0" smtClean="0"/>
              <a:t> </a:t>
            </a:r>
          </a:p>
        </p:txBody>
      </p:sp>
      <p:pic>
        <p:nvPicPr>
          <p:cNvPr id="15" name="Рисунок 14" descr="projekt20161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43042" y="1285860"/>
            <a:ext cx="4786346" cy="31896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519</Words>
  <Application>Microsoft Office PowerPoint</Application>
  <PresentationFormat>Экран (4:3)</PresentationFormat>
  <Paragraphs>75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SmartDesign</dc:creator>
  <cp:lastModifiedBy>PC-USER-2</cp:lastModifiedBy>
  <cp:revision>30</cp:revision>
  <dcterms:created xsi:type="dcterms:W3CDTF">2017-08-31T11:55:01Z</dcterms:created>
  <dcterms:modified xsi:type="dcterms:W3CDTF">2018-11-19T10:09:41Z</dcterms:modified>
</cp:coreProperties>
</file>