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9" r:id="rId4"/>
    <p:sldId id="268" r:id="rId5"/>
    <p:sldId id="262" r:id="rId6"/>
    <p:sldId id="263" r:id="rId7"/>
    <p:sldId id="265" r:id="rId8"/>
    <p:sldId id="266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5C"/>
    <a:srgbClr val="990033"/>
    <a:srgbClr val="CC0066"/>
    <a:srgbClr val="D60093"/>
    <a:srgbClr val="003455"/>
    <a:srgbClr val="80CAE5"/>
    <a:srgbClr val="21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1"/>
  </p:normalViewPr>
  <p:slideViewPr>
    <p:cSldViewPr>
      <p:cViewPr varScale="1">
        <p:scale>
          <a:sx n="42" d="100"/>
          <a:sy n="42" d="100"/>
        </p:scale>
        <p:origin x="11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01E23-22F5-4691-A0DD-022F281BE01C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CAD6C-C6D2-443C-A126-50AB1A5FFC3D}">
      <dgm:prSet phldrT="[Текст]" custT="1"/>
      <dgm:spPr/>
      <dgm:t>
        <a:bodyPr/>
        <a:lstStyle/>
        <a:p>
          <a:r>
            <a:rPr lang="ru-RU" sz="2400" dirty="0" smtClean="0"/>
            <a:t>Создание и подготовка команды инструкторов </a:t>
          </a:r>
          <a:endParaRPr lang="ru-RU" sz="2400" dirty="0"/>
        </a:p>
      </dgm:t>
    </dgm:pt>
    <dgm:pt modelId="{37163934-D63E-43E1-BBA3-83062EA6C28E}" type="parTrans" cxnId="{AA440932-D429-43AD-BBBF-D2DD1EC80343}">
      <dgm:prSet/>
      <dgm:spPr/>
      <dgm:t>
        <a:bodyPr/>
        <a:lstStyle/>
        <a:p>
          <a:endParaRPr lang="ru-RU"/>
        </a:p>
      </dgm:t>
    </dgm:pt>
    <dgm:pt modelId="{667A74EF-020F-471B-9DCA-0C1FF5A91DF4}" type="sibTrans" cxnId="{AA440932-D429-43AD-BBBF-D2DD1EC80343}">
      <dgm:prSet/>
      <dgm:spPr/>
      <dgm:t>
        <a:bodyPr/>
        <a:lstStyle/>
        <a:p>
          <a:endParaRPr lang="ru-RU"/>
        </a:p>
      </dgm:t>
    </dgm:pt>
    <dgm:pt modelId="{D8ECC4BD-9AD8-440E-A22D-A0A74449C055}">
      <dgm:prSet phldrT="[Текст]" custT="1"/>
      <dgm:spPr/>
      <dgm:t>
        <a:bodyPr/>
        <a:lstStyle/>
        <a:p>
          <a:r>
            <a:rPr lang="ru-RU" sz="2400" dirty="0" smtClean="0"/>
            <a:t>Разработка методических материалов</a:t>
          </a:r>
          <a:endParaRPr lang="ru-RU" sz="2400" dirty="0"/>
        </a:p>
      </dgm:t>
    </dgm:pt>
    <dgm:pt modelId="{170FC1E8-631B-4DCF-80F9-CBB3752D48E6}" type="parTrans" cxnId="{21B3AF8D-413A-4A3C-B803-F97B320A307F}">
      <dgm:prSet/>
      <dgm:spPr/>
      <dgm:t>
        <a:bodyPr/>
        <a:lstStyle/>
        <a:p>
          <a:endParaRPr lang="ru-RU"/>
        </a:p>
      </dgm:t>
    </dgm:pt>
    <dgm:pt modelId="{84263D5A-42BF-4CFE-A52D-7D1E72022762}" type="sibTrans" cxnId="{21B3AF8D-413A-4A3C-B803-F97B320A307F}">
      <dgm:prSet/>
      <dgm:spPr/>
      <dgm:t>
        <a:bodyPr/>
        <a:lstStyle/>
        <a:p>
          <a:endParaRPr lang="ru-RU"/>
        </a:p>
      </dgm:t>
    </dgm:pt>
    <dgm:pt modelId="{1ABD6F51-B4A7-4A5F-BA6A-DE13100CBD32}">
      <dgm:prSet phldrT="[Текст]" custT="1"/>
      <dgm:spPr/>
      <dgm:t>
        <a:bodyPr/>
        <a:lstStyle/>
        <a:p>
          <a:r>
            <a:rPr lang="ru-RU" sz="2400" dirty="0" smtClean="0"/>
            <a:t>Закупка необходимого инвентаря и оборудования</a:t>
          </a:r>
          <a:endParaRPr lang="ru-RU" sz="2400" dirty="0"/>
        </a:p>
      </dgm:t>
    </dgm:pt>
    <dgm:pt modelId="{CA36C3A6-39E4-4B91-8B1A-7E05018374E8}" type="parTrans" cxnId="{2FF87B64-A871-40C5-8636-7DDC1E80484A}">
      <dgm:prSet/>
      <dgm:spPr/>
      <dgm:t>
        <a:bodyPr/>
        <a:lstStyle/>
        <a:p>
          <a:endParaRPr lang="ru-RU"/>
        </a:p>
      </dgm:t>
    </dgm:pt>
    <dgm:pt modelId="{2C7FA295-7084-400C-9623-5C201F599C10}" type="sibTrans" cxnId="{2FF87B64-A871-40C5-8636-7DDC1E80484A}">
      <dgm:prSet/>
      <dgm:spPr/>
      <dgm:t>
        <a:bodyPr/>
        <a:lstStyle/>
        <a:p>
          <a:endParaRPr lang="ru-RU"/>
        </a:p>
      </dgm:t>
    </dgm:pt>
    <dgm:pt modelId="{4919FEE2-058B-4471-AA8E-2F5EE1742E53}">
      <dgm:prSet phldrT="[Текст]"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/>
            <a:t>Организация системы информационного обеспечения</a:t>
          </a:r>
          <a:endParaRPr lang="ru-RU" sz="2400" dirty="0"/>
        </a:p>
      </dgm:t>
    </dgm:pt>
    <dgm:pt modelId="{5124F3CF-16F2-4A86-8B30-10FB96420C29}" type="parTrans" cxnId="{D215DA5C-0ECE-4528-B6AC-562376742DAC}">
      <dgm:prSet/>
      <dgm:spPr/>
      <dgm:t>
        <a:bodyPr/>
        <a:lstStyle/>
        <a:p>
          <a:endParaRPr lang="ru-RU"/>
        </a:p>
      </dgm:t>
    </dgm:pt>
    <dgm:pt modelId="{053F480C-A87C-4272-801F-10D7C9912C04}" type="sibTrans" cxnId="{D215DA5C-0ECE-4528-B6AC-562376742DAC}">
      <dgm:prSet/>
      <dgm:spPr/>
      <dgm:t>
        <a:bodyPr/>
        <a:lstStyle/>
        <a:p>
          <a:endParaRPr lang="ru-RU"/>
        </a:p>
      </dgm:t>
    </dgm:pt>
    <dgm:pt modelId="{7EEAAF51-8E7B-47E1-9D98-8B7B9495320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Поиск и отбор участников проекта</a:t>
          </a:r>
        </a:p>
        <a:p>
          <a:endParaRPr lang="ru-RU" dirty="0"/>
        </a:p>
      </dgm:t>
    </dgm:pt>
    <dgm:pt modelId="{C4DE17C3-B73F-4522-A39C-D789A0A773B9}" type="parTrans" cxnId="{0BB4F625-C298-475E-87AD-6D8E70E8650C}">
      <dgm:prSet/>
      <dgm:spPr/>
      <dgm:t>
        <a:bodyPr/>
        <a:lstStyle/>
        <a:p>
          <a:endParaRPr lang="ru-RU"/>
        </a:p>
      </dgm:t>
    </dgm:pt>
    <dgm:pt modelId="{F39101BB-E0E3-41B3-BDEB-1043933C3692}" type="sibTrans" cxnId="{0BB4F625-C298-475E-87AD-6D8E70E8650C}">
      <dgm:prSet/>
      <dgm:spPr/>
      <dgm:t>
        <a:bodyPr/>
        <a:lstStyle/>
        <a:p>
          <a:endParaRPr lang="ru-RU"/>
        </a:p>
      </dgm:t>
    </dgm:pt>
    <dgm:pt modelId="{D7E0279C-2055-4891-B537-8801F457B820}">
      <dgm:prSet phldrT="[Текст]" custT="1"/>
      <dgm:spPr/>
      <dgm:t>
        <a:bodyPr/>
        <a:lstStyle/>
        <a:p>
          <a:r>
            <a:rPr lang="ru-RU" sz="2400" dirty="0" smtClean="0"/>
            <a:t>Подготовка и проведение учебно-тренировочных сборов и мастер-классов</a:t>
          </a:r>
          <a:endParaRPr lang="ru-RU" sz="2400" dirty="0"/>
        </a:p>
      </dgm:t>
    </dgm:pt>
    <dgm:pt modelId="{D83DAB59-887D-4E0E-BEFC-F8DE7BABA248}" type="parTrans" cxnId="{676FF00F-5AC4-4CE1-ABFE-5EDD16EE5EA5}">
      <dgm:prSet/>
      <dgm:spPr/>
      <dgm:t>
        <a:bodyPr/>
        <a:lstStyle/>
        <a:p>
          <a:endParaRPr lang="ru-RU"/>
        </a:p>
      </dgm:t>
    </dgm:pt>
    <dgm:pt modelId="{A3E93504-65B4-433E-AC58-76670B1247DE}" type="sibTrans" cxnId="{676FF00F-5AC4-4CE1-ABFE-5EDD16EE5EA5}">
      <dgm:prSet/>
      <dgm:spPr/>
      <dgm:t>
        <a:bodyPr/>
        <a:lstStyle/>
        <a:p>
          <a:endParaRPr lang="ru-RU"/>
        </a:p>
      </dgm:t>
    </dgm:pt>
    <dgm:pt modelId="{DDBCD121-774D-4BE1-AACD-20D12C78C71D}">
      <dgm:prSet phldrT="[Текст]"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/>
            <a:t>Освещение проведенных мероприятий в сети интернет </a:t>
          </a:r>
          <a:endParaRPr lang="ru-RU" sz="2400" dirty="0"/>
        </a:p>
      </dgm:t>
    </dgm:pt>
    <dgm:pt modelId="{9DE2B543-4A92-4A3B-9E13-5762D4F6E13A}" type="parTrans" cxnId="{8F593122-F5F1-43A4-99ED-A1E60E1019C3}">
      <dgm:prSet/>
      <dgm:spPr/>
      <dgm:t>
        <a:bodyPr/>
        <a:lstStyle/>
        <a:p>
          <a:endParaRPr lang="ru-RU"/>
        </a:p>
      </dgm:t>
    </dgm:pt>
    <dgm:pt modelId="{FCD2CC28-5865-4912-8E33-8ACBE3FF026C}" type="sibTrans" cxnId="{8F593122-F5F1-43A4-99ED-A1E60E1019C3}">
      <dgm:prSet/>
      <dgm:spPr/>
      <dgm:t>
        <a:bodyPr/>
        <a:lstStyle/>
        <a:p>
          <a:endParaRPr lang="ru-RU"/>
        </a:p>
      </dgm:t>
    </dgm:pt>
    <dgm:pt modelId="{1B07013B-95B0-4ADE-A88A-365597B8102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Подведение итогов</a:t>
          </a:r>
        </a:p>
        <a:p>
          <a:endParaRPr lang="ru-RU" sz="2400" dirty="0"/>
        </a:p>
      </dgm:t>
    </dgm:pt>
    <dgm:pt modelId="{C0CF6E21-4ADF-49AA-8663-93B8A9F9C002}" type="sibTrans" cxnId="{C53988DB-998E-4585-8A95-D0FFD67D0691}">
      <dgm:prSet/>
      <dgm:spPr/>
      <dgm:t>
        <a:bodyPr/>
        <a:lstStyle/>
        <a:p>
          <a:endParaRPr lang="ru-RU"/>
        </a:p>
      </dgm:t>
    </dgm:pt>
    <dgm:pt modelId="{DD4264A5-6A2B-47B1-854B-8DE7E37F4C8C}" type="parTrans" cxnId="{C53988DB-998E-4585-8A95-D0FFD67D0691}">
      <dgm:prSet/>
      <dgm:spPr/>
      <dgm:t>
        <a:bodyPr/>
        <a:lstStyle/>
        <a:p>
          <a:endParaRPr lang="ru-RU"/>
        </a:p>
      </dgm:t>
    </dgm:pt>
    <dgm:pt modelId="{E3A10408-D925-494D-98A8-26C8A22A0D11}" type="pres">
      <dgm:prSet presAssocID="{0C801E23-22F5-4691-A0DD-022F281BE01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D4CE304-75B7-4A7A-BB11-3FED1B0B1A1B}" type="pres">
      <dgm:prSet presAssocID="{17BCAD6C-C6D2-443C-A126-50AB1A5FFC3D}" presName="compNode" presStyleCnt="0"/>
      <dgm:spPr/>
    </dgm:pt>
    <dgm:pt modelId="{C8CFB3CD-A733-4F47-B538-C579C1FDBB6F}" type="pres">
      <dgm:prSet presAssocID="{17BCAD6C-C6D2-443C-A126-50AB1A5FFC3D}" presName="dummyConnPt" presStyleCnt="0"/>
      <dgm:spPr/>
    </dgm:pt>
    <dgm:pt modelId="{66A71F40-A98A-48DD-84B5-15EA3F7C3B82}" type="pres">
      <dgm:prSet presAssocID="{17BCAD6C-C6D2-443C-A126-50AB1A5FFC3D}" presName="node" presStyleLbl="node1" presStyleIdx="0" presStyleCnt="8" custScaleX="104611" custScaleY="111007" custLinFactNeighborX="586" custLinFactNeighborY="-4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EF726-BD93-4C30-9887-8DD241C32127}" type="pres">
      <dgm:prSet presAssocID="{667A74EF-020F-471B-9DCA-0C1FF5A91DF4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EFA30D87-5A70-4BEC-A1DA-13D6E54977A3}" type="pres">
      <dgm:prSet presAssocID="{D8ECC4BD-9AD8-440E-A22D-A0A74449C055}" presName="compNode" presStyleCnt="0"/>
      <dgm:spPr/>
    </dgm:pt>
    <dgm:pt modelId="{9477628B-2FCA-41E3-98EF-78A9EDF6333C}" type="pres">
      <dgm:prSet presAssocID="{D8ECC4BD-9AD8-440E-A22D-A0A74449C055}" presName="dummyConnPt" presStyleCnt="0"/>
      <dgm:spPr/>
    </dgm:pt>
    <dgm:pt modelId="{CEDDBCF8-D99F-484E-8A96-D198CA20269B}" type="pres">
      <dgm:prSet presAssocID="{D8ECC4BD-9AD8-440E-A22D-A0A74449C055}" presName="node" presStyleLbl="node1" presStyleIdx="1" presStyleCnt="8" custScaleX="109014" custLinFactNeighborX="-872" custLinFactNeighborY="-24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59AE0-EDD9-4ECF-81B1-2A2A198EA89E}" type="pres">
      <dgm:prSet presAssocID="{84263D5A-42BF-4CFE-A52D-7D1E72022762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5191556E-EA04-4DA3-9C40-DD73166FC01E}" type="pres">
      <dgm:prSet presAssocID="{1ABD6F51-B4A7-4A5F-BA6A-DE13100CBD32}" presName="compNode" presStyleCnt="0"/>
      <dgm:spPr/>
    </dgm:pt>
    <dgm:pt modelId="{C7687C7B-97D2-452D-83C6-82D21EF41CE1}" type="pres">
      <dgm:prSet presAssocID="{1ABD6F51-B4A7-4A5F-BA6A-DE13100CBD32}" presName="dummyConnPt" presStyleCnt="0"/>
      <dgm:spPr/>
    </dgm:pt>
    <dgm:pt modelId="{C7C36087-2674-41A2-97E1-C83EFDB2AF88}" type="pres">
      <dgm:prSet presAssocID="{1ABD6F51-B4A7-4A5F-BA6A-DE13100CBD32}" presName="node" presStyleLbl="node1" presStyleIdx="2" presStyleCnt="8" custScaleX="110622" custScaleY="107505" custLinFactNeighborX="-68" custLinFactNeighborY="-9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4B20A-24F2-4B6F-B007-5E4A6A90FB48}" type="pres">
      <dgm:prSet presAssocID="{2C7FA295-7084-400C-9623-5C201F599C10}" presName="sibTrans" presStyleLbl="bgSibTrans2D1" presStyleIdx="2" presStyleCnt="7" custAng="60909" custScaleX="97606" custScaleY="96182"/>
      <dgm:spPr/>
      <dgm:t>
        <a:bodyPr/>
        <a:lstStyle/>
        <a:p>
          <a:endParaRPr lang="ru-RU"/>
        </a:p>
      </dgm:t>
    </dgm:pt>
    <dgm:pt modelId="{2775565D-D807-44E8-872C-389D9512B5EA}" type="pres">
      <dgm:prSet presAssocID="{4919FEE2-058B-4471-AA8E-2F5EE1742E53}" presName="compNode" presStyleCnt="0"/>
      <dgm:spPr/>
    </dgm:pt>
    <dgm:pt modelId="{73D65C0F-6506-45A9-85A9-7DAA42981520}" type="pres">
      <dgm:prSet presAssocID="{4919FEE2-058B-4471-AA8E-2F5EE1742E53}" presName="dummyConnPt" presStyleCnt="0"/>
      <dgm:spPr/>
    </dgm:pt>
    <dgm:pt modelId="{0F7BAAA6-18C6-4650-9F59-D2611F5B6598}" type="pres">
      <dgm:prSet presAssocID="{4919FEE2-058B-4471-AA8E-2F5EE1742E53}" presName="node" presStyleLbl="node1" presStyleIdx="3" presStyleCnt="8" custScaleX="140886" custScaleY="122156" custLinFactNeighborX="553" custLinFactNeighborY="-7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E4FD-CB22-461B-B7A9-1DCD7D8F008E}" type="pres">
      <dgm:prSet presAssocID="{053F480C-A87C-4272-801F-10D7C9912C04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BFEAFEE5-F21B-4FDA-8B43-021AE5FB436B}" type="pres">
      <dgm:prSet presAssocID="{7EEAAF51-8E7B-47E1-9D98-8B7B94953209}" presName="compNode" presStyleCnt="0"/>
      <dgm:spPr/>
    </dgm:pt>
    <dgm:pt modelId="{111FB26B-C996-4C9C-B28B-28541149E38C}" type="pres">
      <dgm:prSet presAssocID="{7EEAAF51-8E7B-47E1-9D98-8B7B94953209}" presName="dummyConnPt" presStyleCnt="0"/>
      <dgm:spPr/>
    </dgm:pt>
    <dgm:pt modelId="{ECB2F787-3AE7-4CEE-BA20-ACE18DC1D89E}" type="pres">
      <dgm:prSet presAssocID="{7EEAAF51-8E7B-47E1-9D98-8B7B94953209}" presName="node" presStyleLbl="node1" presStyleIdx="4" presStyleCnt="8" custScaleX="129200" custLinFactNeighborX="131" custLinFactNeighborY="-8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1FFA7-A235-4E8C-B806-58585084FDD1}" type="pres">
      <dgm:prSet presAssocID="{F39101BB-E0E3-41B3-BDEB-1043933C3692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EDD3C792-B855-4648-8C89-3B01737F861F}" type="pres">
      <dgm:prSet presAssocID="{D7E0279C-2055-4891-B537-8801F457B820}" presName="compNode" presStyleCnt="0"/>
      <dgm:spPr/>
    </dgm:pt>
    <dgm:pt modelId="{A54D9B02-86A0-4AB6-9716-66E7C9F24F5C}" type="pres">
      <dgm:prSet presAssocID="{D7E0279C-2055-4891-B537-8801F457B820}" presName="dummyConnPt" presStyleCnt="0"/>
      <dgm:spPr/>
    </dgm:pt>
    <dgm:pt modelId="{D0CCBFA0-DEEC-4B8C-92EF-AC1C5FB06194}" type="pres">
      <dgm:prSet presAssocID="{D7E0279C-2055-4891-B537-8801F457B820}" presName="node" presStyleLbl="node1" presStyleIdx="5" presStyleCnt="8" custScaleX="163576" custScaleY="150818" custLinFactNeighborX="-1133" custLinFactNeighborY="-4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7B81C-BB61-4683-9F53-182301D07E09}" type="pres">
      <dgm:prSet presAssocID="{A3E93504-65B4-433E-AC58-76670B1247DE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CEC123F3-F61D-435F-8833-FD2953E45DAA}" type="pres">
      <dgm:prSet presAssocID="{DDBCD121-774D-4BE1-AACD-20D12C78C71D}" presName="compNode" presStyleCnt="0"/>
      <dgm:spPr/>
    </dgm:pt>
    <dgm:pt modelId="{AE1DC694-2F39-4804-9B4E-DF768F943175}" type="pres">
      <dgm:prSet presAssocID="{DDBCD121-774D-4BE1-AACD-20D12C78C71D}" presName="dummyConnPt" presStyleCnt="0"/>
      <dgm:spPr/>
    </dgm:pt>
    <dgm:pt modelId="{2ADD8F13-0E47-43E2-9D4D-DDF52DF2CA28}" type="pres">
      <dgm:prSet presAssocID="{DDBCD121-774D-4BE1-AACD-20D12C78C71D}" presName="node" presStyleLbl="node1" presStyleIdx="6" presStyleCnt="8" custScaleX="115380" custScaleY="117812" custLinFactNeighborX="772" custLinFactNeighborY="1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85FA0-324E-47D5-BB24-4C486775614C}" type="pres">
      <dgm:prSet presAssocID="{FCD2CC28-5865-4912-8E33-8ACBE3FF026C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086F14FA-01DC-40A5-9912-1456AEAA033D}" type="pres">
      <dgm:prSet presAssocID="{1B07013B-95B0-4ADE-A88A-365597B8102B}" presName="compNode" presStyleCnt="0"/>
      <dgm:spPr/>
    </dgm:pt>
    <dgm:pt modelId="{CEA4BC4B-166A-49B7-82C1-CF097EE22C51}" type="pres">
      <dgm:prSet presAssocID="{1B07013B-95B0-4ADE-A88A-365597B8102B}" presName="dummyConnPt" presStyleCnt="0"/>
      <dgm:spPr/>
    </dgm:pt>
    <dgm:pt modelId="{01965A40-6EB9-40D3-95B2-563E3B1FC471}" type="pres">
      <dgm:prSet presAssocID="{1B07013B-95B0-4ADE-A88A-365597B8102B}" presName="node" presStyleLbl="node1" presStyleIdx="7" presStyleCnt="8" custLinFactNeighborX="928" custLinFactNeighborY="24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B4F625-C298-475E-87AD-6D8E70E8650C}" srcId="{0C801E23-22F5-4691-A0DD-022F281BE01C}" destId="{7EEAAF51-8E7B-47E1-9D98-8B7B94953209}" srcOrd="4" destOrd="0" parTransId="{C4DE17C3-B73F-4522-A39C-D789A0A773B9}" sibTransId="{F39101BB-E0E3-41B3-BDEB-1043933C3692}"/>
    <dgm:cxn modelId="{7508B40C-CF5E-409D-929B-F90DA953DB8F}" type="presOf" srcId="{17BCAD6C-C6D2-443C-A126-50AB1A5FFC3D}" destId="{66A71F40-A98A-48DD-84B5-15EA3F7C3B82}" srcOrd="0" destOrd="0" presId="urn:microsoft.com/office/officeart/2005/8/layout/bProcess4"/>
    <dgm:cxn modelId="{E288B2D2-6445-4691-9233-0E5B715CB049}" type="presOf" srcId="{667A74EF-020F-471B-9DCA-0C1FF5A91DF4}" destId="{340EF726-BD93-4C30-9887-8DD241C32127}" srcOrd="0" destOrd="0" presId="urn:microsoft.com/office/officeart/2005/8/layout/bProcess4"/>
    <dgm:cxn modelId="{8708332D-5A33-482A-BB7B-F815F945F61C}" type="presOf" srcId="{0C801E23-22F5-4691-A0DD-022F281BE01C}" destId="{E3A10408-D925-494D-98A8-26C8A22A0D11}" srcOrd="0" destOrd="0" presId="urn:microsoft.com/office/officeart/2005/8/layout/bProcess4"/>
    <dgm:cxn modelId="{40618204-F405-476A-9BCA-B98509C24410}" type="presOf" srcId="{2C7FA295-7084-400C-9623-5C201F599C10}" destId="{0C54B20A-24F2-4B6F-B007-5E4A6A90FB48}" srcOrd="0" destOrd="0" presId="urn:microsoft.com/office/officeart/2005/8/layout/bProcess4"/>
    <dgm:cxn modelId="{1F9BAE8A-0A2E-45B8-B8FD-079FC01AF7C6}" type="presOf" srcId="{1ABD6F51-B4A7-4A5F-BA6A-DE13100CBD32}" destId="{C7C36087-2674-41A2-97E1-C83EFDB2AF88}" srcOrd="0" destOrd="0" presId="urn:microsoft.com/office/officeart/2005/8/layout/bProcess4"/>
    <dgm:cxn modelId="{81BDA119-371E-4CAC-A65C-FA041544F6E1}" type="presOf" srcId="{D7E0279C-2055-4891-B537-8801F457B820}" destId="{D0CCBFA0-DEEC-4B8C-92EF-AC1C5FB06194}" srcOrd="0" destOrd="0" presId="urn:microsoft.com/office/officeart/2005/8/layout/bProcess4"/>
    <dgm:cxn modelId="{B341B1E1-BBB5-43FE-A16A-1440CC6DF11D}" type="presOf" srcId="{D8ECC4BD-9AD8-440E-A22D-A0A74449C055}" destId="{CEDDBCF8-D99F-484E-8A96-D198CA20269B}" srcOrd="0" destOrd="0" presId="urn:microsoft.com/office/officeart/2005/8/layout/bProcess4"/>
    <dgm:cxn modelId="{F882350E-4E06-47D3-B34C-C4C74A70EDD6}" type="presOf" srcId="{DDBCD121-774D-4BE1-AACD-20D12C78C71D}" destId="{2ADD8F13-0E47-43E2-9D4D-DDF52DF2CA28}" srcOrd="0" destOrd="0" presId="urn:microsoft.com/office/officeart/2005/8/layout/bProcess4"/>
    <dgm:cxn modelId="{BCDA38BF-2EAF-43CC-AA4D-0541B757F682}" type="presOf" srcId="{053F480C-A87C-4272-801F-10D7C9912C04}" destId="{3C11E4FD-CB22-461B-B7A9-1DCD7D8F008E}" srcOrd="0" destOrd="0" presId="urn:microsoft.com/office/officeart/2005/8/layout/bProcess4"/>
    <dgm:cxn modelId="{676FF00F-5AC4-4CE1-ABFE-5EDD16EE5EA5}" srcId="{0C801E23-22F5-4691-A0DD-022F281BE01C}" destId="{D7E0279C-2055-4891-B537-8801F457B820}" srcOrd="5" destOrd="0" parTransId="{D83DAB59-887D-4E0E-BEFC-F8DE7BABA248}" sibTransId="{A3E93504-65B4-433E-AC58-76670B1247DE}"/>
    <dgm:cxn modelId="{B98DC2CD-53D2-4DC1-8B60-E6F4E91FA860}" type="presOf" srcId="{7EEAAF51-8E7B-47E1-9D98-8B7B94953209}" destId="{ECB2F787-3AE7-4CEE-BA20-ACE18DC1D89E}" srcOrd="0" destOrd="0" presId="urn:microsoft.com/office/officeart/2005/8/layout/bProcess4"/>
    <dgm:cxn modelId="{21B3AF8D-413A-4A3C-B803-F97B320A307F}" srcId="{0C801E23-22F5-4691-A0DD-022F281BE01C}" destId="{D8ECC4BD-9AD8-440E-A22D-A0A74449C055}" srcOrd="1" destOrd="0" parTransId="{170FC1E8-631B-4DCF-80F9-CBB3752D48E6}" sibTransId="{84263D5A-42BF-4CFE-A52D-7D1E72022762}"/>
    <dgm:cxn modelId="{33C8508B-EEA3-40EA-8BE5-E2997C2FD246}" type="presOf" srcId="{F39101BB-E0E3-41B3-BDEB-1043933C3692}" destId="{3751FFA7-A235-4E8C-B806-58585084FDD1}" srcOrd="0" destOrd="0" presId="urn:microsoft.com/office/officeart/2005/8/layout/bProcess4"/>
    <dgm:cxn modelId="{69DF9F4B-E1B6-4F53-9C7A-D8A7B888DE69}" type="presOf" srcId="{1B07013B-95B0-4ADE-A88A-365597B8102B}" destId="{01965A40-6EB9-40D3-95B2-563E3B1FC471}" srcOrd="0" destOrd="0" presId="urn:microsoft.com/office/officeart/2005/8/layout/bProcess4"/>
    <dgm:cxn modelId="{DA25797B-60C3-4CE5-84B0-C42E97C09D27}" type="presOf" srcId="{84263D5A-42BF-4CFE-A52D-7D1E72022762}" destId="{5E559AE0-EDD9-4ECF-81B1-2A2A198EA89E}" srcOrd="0" destOrd="0" presId="urn:microsoft.com/office/officeart/2005/8/layout/bProcess4"/>
    <dgm:cxn modelId="{8F593122-F5F1-43A4-99ED-A1E60E1019C3}" srcId="{0C801E23-22F5-4691-A0DD-022F281BE01C}" destId="{DDBCD121-774D-4BE1-AACD-20D12C78C71D}" srcOrd="6" destOrd="0" parTransId="{9DE2B543-4A92-4A3B-9E13-5762D4F6E13A}" sibTransId="{FCD2CC28-5865-4912-8E33-8ACBE3FF026C}"/>
    <dgm:cxn modelId="{32A51059-F61A-4140-98E1-E11B1D8ACDDC}" type="presOf" srcId="{FCD2CC28-5865-4912-8E33-8ACBE3FF026C}" destId="{6FD85FA0-324E-47D5-BB24-4C486775614C}" srcOrd="0" destOrd="0" presId="urn:microsoft.com/office/officeart/2005/8/layout/bProcess4"/>
    <dgm:cxn modelId="{D215DA5C-0ECE-4528-B6AC-562376742DAC}" srcId="{0C801E23-22F5-4691-A0DD-022F281BE01C}" destId="{4919FEE2-058B-4471-AA8E-2F5EE1742E53}" srcOrd="3" destOrd="0" parTransId="{5124F3CF-16F2-4A86-8B30-10FB96420C29}" sibTransId="{053F480C-A87C-4272-801F-10D7C9912C04}"/>
    <dgm:cxn modelId="{2FF87B64-A871-40C5-8636-7DDC1E80484A}" srcId="{0C801E23-22F5-4691-A0DD-022F281BE01C}" destId="{1ABD6F51-B4A7-4A5F-BA6A-DE13100CBD32}" srcOrd="2" destOrd="0" parTransId="{CA36C3A6-39E4-4B91-8B1A-7E05018374E8}" sibTransId="{2C7FA295-7084-400C-9623-5C201F599C10}"/>
    <dgm:cxn modelId="{C53988DB-998E-4585-8A95-D0FFD67D0691}" srcId="{0C801E23-22F5-4691-A0DD-022F281BE01C}" destId="{1B07013B-95B0-4ADE-A88A-365597B8102B}" srcOrd="7" destOrd="0" parTransId="{DD4264A5-6A2B-47B1-854B-8DE7E37F4C8C}" sibTransId="{C0CF6E21-4ADF-49AA-8663-93B8A9F9C002}"/>
    <dgm:cxn modelId="{05CEC38D-AF28-4EE9-8407-D3B6E46886B1}" type="presOf" srcId="{A3E93504-65B4-433E-AC58-76670B1247DE}" destId="{9C27B81C-BB61-4683-9F53-182301D07E09}" srcOrd="0" destOrd="0" presId="urn:microsoft.com/office/officeart/2005/8/layout/bProcess4"/>
    <dgm:cxn modelId="{AA440932-D429-43AD-BBBF-D2DD1EC80343}" srcId="{0C801E23-22F5-4691-A0DD-022F281BE01C}" destId="{17BCAD6C-C6D2-443C-A126-50AB1A5FFC3D}" srcOrd="0" destOrd="0" parTransId="{37163934-D63E-43E1-BBA3-83062EA6C28E}" sibTransId="{667A74EF-020F-471B-9DCA-0C1FF5A91DF4}"/>
    <dgm:cxn modelId="{871D3445-9346-4D19-8B1F-D3BC57BAADC8}" type="presOf" srcId="{4919FEE2-058B-4471-AA8E-2F5EE1742E53}" destId="{0F7BAAA6-18C6-4650-9F59-D2611F5B6598}" srcOrd="0" destOrd="0" presId="urn:microsoft.com/office/officeart/2005/8/layout/bProcess4"/>
    <dgm:cxn modelId="{F7601EB2-FAA7-46B2-8B3D-CF2A68850ACC}" type="presParOf" srcId="{E3A10408-D925-494D-98A8-26C8A22A0D11}" destId="{3D4CE304-75B7-4A7A-BB11-3FED1B0B1A1B}" srcOrd="0" destOrd="0" presId="urn:microsoft.com/office/officeart/2005/8/layout/bProcess4"/>
    <dgm:cxn modelId="{3C323185-C64E-4B11-A8E0-BF61C376E8AC}" type="presParOf" srcId="{3D4CE304-75B7-4A7A-BB11-3FED1B0B1A1B}" destId="{C8CFB3CD-A733-4F47-B538-C579C1FDBB6F}" srcOrd="0" destOrd="0" presId="urn:microsoft.com/office/officeart/2005/8/layout/bProcess4"/>
    <dgm:cxn modelId="{8B9C63D9-3801-4391-913D-0B27C24A29D8}" type="presParOf" srcId="{3D4CE304-75B7-4A7A-BB11-3FED1B0B1A1B}" destId="{66A71F40-A98A-48DD-84B5-15EA3F7C3B82}" srcOrd="1" destOrd="0" presId="urn:microsoft.com/office/officeart/2005/8/layout/bProcess4"/>
    <dgm:cxn modelId="{305104BD-CC67-4AD0-82B9-E488CC3D047F}" type="presParOf" srcId="{E3A10408-D925-494D-98A8-26C8A22A0D11}" destId="{340EF726-BD93-4C30-9887-8DD241C32127}" srcOrd="1" destOrd="0" presId="urn:microsoft.com/office/officeart/2005/8/layout/bProcess4"/>
    <dgm:cxn modelId="{E1C66360-B79A-4570-91DB-70D3DB54C05C}" type="presParOf" srcId="{E3A10408-D925-494D-98A8-26C8A22A0D11}" destId="{EFA30D87-5A70-4BEC-A1DA-13D6E54977A3}" srcOrd="2" destOrd="0" presId="urn:microsoft.com/office/officeart/2005/8/layout/bProcess4"/>
    <dgm:cxn modelId="{E417895A-0629-4E1E-85AA-71452D98F2C2}" type="presParOf" srcId="{EFA30D87-5A70-4BEC-A1DA-13D6E54977A3}" destId="{9477628B-2FCA-41E3-98EF-78A9EDF6333C}" srcOrd="0" destOrd="0" presId="urn:microsoft.com/office/officeart/2005/8/layout/bProcess4"/>
    <dgm:cxn modelId="{C204CEAC-D300-4202-A883-1D0756759500}" type="presParOf" srcId="{EFA30D87-5A70-4BEC-A1DA-13D6E54977A3}" destId="{CEDDBCF8-D99F-484E-8A96-D198CA20269B}" srcOrd="1" destOrd="0" presId="urn:microsoft.com/office/officeart/2005/8/layout/bProcess4"/>
    <dgm:cxn modelId="{8B4B4CE5-7EE7-429F-9CF1-536548888659}" type="presParOf" srcId="{E3A10408-D925-494D-98A8-26C8A22A0D11}" destId="{5E559AE0-EDD9-4ECF-81B1-2A2A198EA89E}" srcOrd="3" destOrd="0" presId="urn:microsoft.com/office/officeart/2005/8/layout/bProcess4"/>
    <dgm:cxn modelId="{52292B46-A560-4D1E-99B3-CF702E0DDE5A}" type="presParOf" srcId="{E3A10408-D925-494D-98A8-26C8A22A0D11}" destId="{5191556E-EA04-4DA3-9C40-DD73166FC01E}" srcOrd="4" destOrd="0" presId="urn:microsoft.com/office/officeart/2005/8/layout/bProcess4"/>
    <dgm:cxn modelId="{B8424598-AE02-437F-900E-65B9D0ABBFFE}" type="presParOf" srcId="{5191556E-EA04-4DA3-9C40-DD73166FC01E}" destId="{C7687C7B-97D2-452D-83C6-82D21EF41CE1}" srcOrd="0" destOrd="0" presId="urn:microsoft.com/office/officeart/2005/8/layout/bProcess4"/>
    <dgm:cxn modelId="{667CA75B-68E2-4617-83C3-7DA4189A9B0D}" type="presParOf" srcId="{5191556E-EA04-4DA3-9C40-DD73166FC01E}" destId="{C7C36087-2674-41A2-97E1-C83EFDB2AF88}" srcOrd="1" destOrd="0" presId="urn:microsoft.com/office/officeart/2005/8/layout/bProcess4"/>
    <dgm:cxn modelId="{CFA20C81-9188-42DA-ACAB-94B42BFA13E4}" type="presParOf" srcId="{E3A10408-D925-494D-98A8-26C8A22A0D11}" destId="{0C54B20A-24F2-4B6F-B007-5E4A6A90FB48}" srcOrd="5" destOrd="0" presId="urn:microsoft.com/office/officeart/2005/8/layout/bProcess4"/>
    <dgm:cxn modelId="{CF02FE92-CA62-4B2D-A9E8-A859D073619D}" type="presParOf" srcId="{E3A10408-D925-494D-98A8-26C8A22A0D11}" destId="{2775565D-D807-44E8-872C-389D9512B5EA}" srcOrd="6" destOrd="0" presId="urn:microsoft.com/office/officeart/2005/8/layout/bProcess4"/>
    <dgm:cxn modelId="{F86A58F3-388A-4E8C-BDC1-F4C949DF4FB8}" type="presParOf" srcId="{2775565D-D807-44E8-872C-389D9512B5EA}" destId="{73D65C0F-6506-45A9-85A9-7DAA42981520}" srcOrd="0" destOrd="0" presId="urn:microsoft.com/office/officeart/2005/8/layout/bProcess4"/>
    <dgm:cxn modelId="{BB6F39AB-4FFC-41B5-8E13-DC5E57C88BF5}" type="presParOf" srcId="{2775565D-D807-44E8-872C-389D9512B5EA}" destId="{0F7BAAA6-18C6-4650-9F59-D2611F5B6598}" srcOrd="1" destOrd="0" presId="urn:microsoft.com/office/officeart/2005/8/layout/bProcess4"/>
    <dgm:cxn modelId="{1F941228-C227-483F-8202-3CC997DA5533}" type="presParOf" srcId="{E3A10408-D925-494D-98A8-26C8A22A0D11}" destId="{3C11E4FD-CB22-461B-B7A9-1DCD7D8F008E}" srcOrd="7" destOrd="0" presId="urn:microsoft.com/office/officeart/2005/8/layout/bProcess4"/>
    <dgm:cxn modelId="{9BEAB66F-B401-42AC-843B-51482838D3B9}" type="presParOf" srcId="{E3A10408-D925-494D-98A8-26C8A22A0D11}" destId="{BFEAFEE5-F21B-4FDA-8B43-021AE5FB436B}" srcOrd="8" destOrd="0" presId="urn:microsoft.com/office/officeart/2005/8/layout/bProcess4"/>
    <dgm:cxn modelId="{8D6BF58F-4E93-4653-972D-284A5EDAFD06}" type="presParOf" srcId="{BFEAFEE5-F21B-4FDA-8B43-021AE5FB436B}" destId="{111FB26B-C996-4C9C-B28B-28541149E38C}" srcOrd="0" destOrd="0" presId="urn:microsoft.com/office/officeart/2005/8/layout/bProcess4"/>
    <dgm:cxn modelId="{99E109D7-014A-4DDE-9365-FBB943652162}" type="presParOf" srcId="{BFEAFEE5-F21B-4FDA-8B43-021AE5FB436B}" destId="{ECB2F787-3AE7-4CEE-BA20-ACE18DC1D89E}" srcOrd="1" destOrd="0" presId="urn:microsoft.com/office/officeart/2005/8/layout/bProcess4"/>
    <dgm:cxn modelId="{9A2C6579-2082-432B-A8D2-774FEF28E3D4}" type="presParOf" srcId="{E3A10408-D925-494D-98A8-26C8A22A0D11}" destId="{3751FFA7-A235-4E8C-B806-58585084FDD1}" srcOrd="9" destOrd="0" presId="urn:microsoft.com/office/officeart/2005/8/layout/bProcess4"/>
    <dgm:cxn modelId="{F3833396-179E-441C-8559-11CEF3905837}" type="presParOf" srcId="{E3A10408-D925-494D-98A8-26C8A22A0D11}" destId="{EDD3C792-B855-4648-8C89-3B01737F861F}" srcOrd="10" destOrd="0" presId="urn:microsoft.com/office/officeart/2005/8/layout/bProcess4"/>
    <dgm:cxn modelId="{50C08D59-A81E-453D-B398-FD0370DCB04A}" type="presParOf" srcId="{EDD3C792-B855-4648-8C89-3B01737F861F}" destId="{A54D9B02-86A0-4AB6-9716-66E7C9F24F5C}" srcOrd="0" destOrd="0" presId="urn:microsoft.com/office/officeart/2005/8/layout/bProcess4"/>
    <dgm:cxn modelId="{23CAA40F-8F95-4DD1-A063-70CA57DA1BA0}" type="presParOf" srcId="{EDD3C792-B855-4648-8C89-3B01737F861F}" destId="{D0CCBFA0-DEEC-4B8C-92EF-AC1C5FB06194}" srcOrd="1" destOrd="0" presId="urn:microsoft.com/office/officeart/2005/8/layout/bProcess4"/>
    <dgm:cxn modelId="{8D7EB501-56CA-49FA-A841-852BFDFCFBA7}" type="presParOf" srcId="{E3A10408-D925-494D-98A8-26C8A22A0D11}" destId="{9C27B81C-BB61-4683-9F53-182301D07E09}" srcOrd="11" destOrd="0" presId="urn:microsoft.com/office/officeart/2005/8/layout/bProcess4"/>
    <dgm:cxn modelId="{2DAF54DF-B0BA-40E2-954B-62639978E4AC}" type="presParOf" srcId="{E3A10408-D925-494D-98A8-26C8A22A0D11}" destId="{CEC123F3-F61D-435F-8833-FD2953E45DAA}" srcOrd="12" destOrd="0" presId="urn:microsoft.com/office/officeart/2005/8/layout/bProcess4"/>
    <dgm:cxn modelId="{4BC6BA1C-FCBA-4BBB-B442-684394CC0E17}" type="presParOf" srcId="{CEC123F3-F61D-435F-8833-FD2953E45DAA}" destId="{AE1DC694-2F39-4804-9B4E-DF768F943175}" srcOrd="0" destOrd="0" presId="urn:microsoft.com/office/officeart/2005/8/layout/bProcess4"/>
    <dgm:cxn modelId="{8DFD2A75-C01F-4169-880E-83F2FD34FC93}" type="presParOf" srcId="{CEC123F3-F61D-435F-8833-FD2953E45DAA}" destId="{2ADD8F13-0E47-43E2-9D4D-DDF52DF2CA28}" srcOrd="1" destOrd="0" presId="urn:microsoft.com/office/officeart/2005/8/layout/bProcess4"/>
    <dgm:cxn modelId="{F543DB4A-242E-4A6C-A925-A33E196CA8AC}" type="presParOf" srcId="{E3A10408-D925-494D-98A8-26C8A22A0D11}" destId="{6FD85FA0-324E-47D5-BB24-4C486775614C}" srcOrd="13" destOrd="0" presId="urn:microsoft.com/office/officeart/2005/8/layout/bProcess4"/>
    <dgm:cxn modelId="{8D410037-3FAA-4C31-9A44-FF00BFCDD245}" type="presParOf" srcId="{E3A10408-D925-494D-98A8-26C8A22A0D11}" destId="{086F14FA-01DC-40A5-9912-1456AEAA033D}" srcOrd="14" destOrd="0" presId="urn:microsoft.com/office/officeart/2005/8/layout/bProcess4"/>
    <dgm:cxn modelId="{2214F615-7A1F-4853-8DB5-7EB4810CB01C}" type="presParOf" srcId="{086F14FA-01DC-40A5-9912-1456AEAA033D}" destId="{CEA4BC4B-166A-49B7-82C1-CF097EE22C51}" srcOrd="0" destOrd="0" presId="urn:microsoft.com/office/officeart/2005/8/layout/bProcess4"/>
    <dgm:cxn modelId="{FD5864B3-ABED-408A-96AA-4041E6D72EB8}" type="presParOf" srcId="{086F14FA-01DC-40A5-9912-1456AEAA033D}" destId="{01965A40-6EB9-40D3-95B2-563E3B1FC47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137ABE-DACA-4764-9CA5-A074F3896532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2E8F81-1C34-462B-B130-79345FCF2750}">
      <dgm:prSet phldrT="[Текст]" custT="1"/>
      <dgm:spPr/>
      <dgm:t>
        <a:bodyPr/>
        <a:lstStyle/>
        <a:p>
          <a:pPr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/>
            <a:t>Более 10000 человек могут просмотреть материалы по проекту в сети интернет. </a:t>
          </a:r>
          <a:endParaRPr lang="ru-RU" sz="2400" dirty="0"/>
        </a:p>
      </dgm:t>
    </dgm:pt>
    <dgm:pt modelId="{E5900881-D02F-4581-B949-FE72B015E7CC}" type="parTrans" cxnId="{C779DED0-47CF-4D27-879F-151DDF3FA6C3}">
      <dgm:prSet/>
      <dgm:spPr/>
      <dgm:t>
        <a:bodyPr/>
        <a:lstStyle/>
        <a:p>
          <a:endParaRPr lang="ru-RU"/>
        </a:p>
      </dgm:t>
    </dgm:pt>
    <dgm:pt modelId="{5D43781C-F9A7-4EF1-992B-D770B3F939D3}" type="sibTrans" cxnId="{C779DED0-47CF-4D27-879F-151DDF3FA6C3}">
      <dgm:prSet/>
      <dgm:spPr/>
      <dgm:t>
        <a:bodyPr/>
        <a:lstStyle/>
        <a:p>
          <a:endParaRPr lang="ru-RU"/>
        </a:p>
      </dgm:t>
    </dgm:pt>
    <dgm:pt modelId="{3BA01708-2D08-4D3D-98E6-D24C43224113}">
      <dgm:prSet phldrT="[Текст]" custT="1"/>
      <dgm:spPr/>
      <dgm:t>
        <a:bodyPr/>
        <a:lstStyle/>
        <a:p>
          <a:r>
            <a:rPr lang="ru-RU" sz="2400" dirty="0" smtClean="0"/>
            <a:t>Более </a:t>
          </a:r>
          <a:r>
            <a:rPr lang="ru-RU" sz="2400" dirty="0" smtClean="0"/>
            <a:t>650 </a:t>
          </a:r>
          <a:r>
            <a:rPr lang="ru-RU" sz="2400" dirty="0" smtClean="0"/>
            <a:t>человек получили навыки оказания первой помощи и выживания в чрезвычайных ситуациях.</a:t>
          </a:r>
          <a:endParaRPr lang="ru-RU" sz="2400" dirty="0"/>
        </a:p>
      </dgm:t>
    </dgm:pt>
    <dgm:pt modelId="{884A05C6-A4EE-4C48-9857-A84318223E11}" type="parTrans" cxnId="{3D5791C4-C837-49E2-9AD6-B909461E6262}">
      <dgm:prSet/>
      <dgm:spPr/>
      <dgm:t>
        <a:bodyPr/>
        <a:lstStyle/>
        <a:p>
          <a:endParaRPr lang="ru-RU"/>
        </a:p>
      </dgm:t>
    </dgm:pt>
    <dgm:pt modelId="{229FB0A1-F86C-4915-9F17-DE09341A5D92}" type="sibTrans" cxnId="{3D5791C4-C837-49E2-9AD6-B909461E6262}">
      <dgm:prSet/>
      <dgm:spPr/>
      <dgm:t>
        <a:bodyPr/>
        <a:lstStyle/>
        <a:p>
          <a:endParaRPr lang="ru-RU"/>
        </a:p>
      </dgm:t>
    </dgm:pt>
    <dgm:pt modelId="{FA0DF9F3-22B5-4659-9030-9F3BFB751D2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 подготовлено 20 инструкторов способных обучать группы до 15 человек одновременно.</a:t>
          </a:r>
        </a:p>
        <a:p>
          <a:endParaRPr lang="ru-RU" sz="2400" dirty="0"/>
        </a:p>
      </dgm:t>
    </dgm:pt>
    <dgm:pt modelId="{6F58CB33-8811-4FDF-BA8C-7C8D5FEDDDB7}" type="parTrans" cxnId="{59C0A8B1-067A-4B78-B9AC-65D0F6B1B5F3}">
      <dgm:prSet/>
      <dgm:spPr/>
      <dgm:t>
        <a:bodyPr/>
        <a:lstStyle/>
        <a:p>
          <a:endParaRPr lang="ru-RU"/>
        </a:p>
      </dgm:t>
    </dgm:pt>
    <dgm:pt modelId="{05627F01-FA6C-4247-A484-FDA0A4F5E64C}" type="sibTrans" cxnId="{59C0A8B1-067A-4B78-B9AC-65D0F6B1B5F3}">
      <dgm:prSet/>
      <dgm:spPr/>
      <dgm:t>
        <a:bodyPr/>
        <a:lstStyle/>
        <a:p>
          <a:endParaRPr lang="ru-RU"/>
        </a:p>
      </dgm:t>
    </dgm:pt>
    <dgm:pt modelId="{570AD66C-B99B-4B32-8B99-42075250EC07}" type="pres">
      <dgm:prSet presAssocID="{32137ABE-DACA-4764-9CA5-A074F389653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AB678-1BC4-4B52-9704-1C46C3471395}" type="pres">
      <dgm:prSet presAssocID="{0C2E8F81-1C34-462B-B130-79345FCF2750}" presName="circle1" presStyleLbl="node1" presStyleIdx="0" presStyleCnt="3"/>
      <dgm:spPr/>
    </dgm:pt>
    <dgm:pt modelId="{F88FDCC5-7019-4AD1-831C-7FFB89648B98}" type="pres">
      <dgm:prSet presAssocID="{0C2E8F81-1C34-462B-B130-79345FCF2750}" presName="space" presStyleCnt="0"/>
      <dgm:spPr/>
    </dgm:pt>
    <dgm:pt modelId="{C0B1C497-D388-422D-9502-195D196880CA}" type="pres">
      <dgm:prSet presAssocID="{0C2E8F81-1C34-462B-B130-79345FCF2750}" presName="rect1" presStyleLbl="alignAcc1" presStyleIdx="0" presStyleCnt="3"/>
      <dgm:spPr/>
      <dgm:t>
        <a:bodyPr/>
        <a:lstStyle/>
        <a:p>
          <a:endParaRPr lang="ru-RU"/>
        </a:p>
      </dgm:t>
    </dgm:pt>
    <dgm:pt modelId="{7614430F-95E3-439B-A36C-A9F328C5AA55}" type="pres">
      <dgm:prSet presAssocID="{3BA01708-2D08-4D3D-98E6-D24C43224113}" presName="vertSpace2" presStyleLbl="node1" presStyleIdx="0" presStyleCnt="3"/>
      <dgm:spPr/>
    </dgm:pt>
    <dgm:pt modelId="{7306AE3C-B016-433C-9B1A-F0B09384C532}" type="pres">
      <dgm:prSet presAssocID="{3BA01708-2D08-4D3D-98E6-D24C43224113}" presName="circle2" presStyleLbl="node1" presStyleIdx="1" presStyleCnt="3"/>
      <dgm:spPr/>
    </dgm:pt>
    <dgm:pt modelId="{DC17F970-68B1-4669-9A55-BBD938608AD8}" type="pres">
      <dgm:prSet presAssocID="{3BA01708-2D08-4D3D-98E6-D24C43224113}" presName="rect2" presStyleLbl="alignAcc1" presStyleIdx="1" presStyleCnt="3"/>
      <dgm:spPr/>
      <dgm:t>
        <a:bodyPr/>
        <a:lstStyle/>
        <a:p>
          <a:endParaRPr lang="ru-RU"/>
        </a:p>
      </dgm:t>
    </dgm:pt>
    <dgm:pt modelId="{9677F421-EC2E-4D86-A347-1EB2E299243F}" type="pres">
      <dgm:prSet presAssocID="{FA0DF9F3-22B5-4659-9030-9F3BFB751D2B}" presName="vertSpace3" presStyleLbl="node1" presStyleIdx="1" presStyleCnt="3"/>
      <dgm:spPr/>
    </dgm:pt>
    <dgm:pt modelId="{FF84FA81-40D7-46F3-868D-66F89F3970FA}" type="pres">
      <dgm:prSet presAssocID="{FA0DF9F3-22B5-4659-9030-9F3BFB751D2B}" presName="circle3" presStyleLbl="node1" presStyleIdx="2" presStyleCnt="3"/>
      <dgm:spPr/>
    </dgm:pt>
    <dgm:pt modelId="{B14E0B44-BE20-4067-943F-CFB9032671E9}" type="pres">
      <dgm:prSet presAssocID="{FA0DF9F3-22B5-4659-9030-9F3BFB751D2B}" presName="rect3" presStyleLbl="alignAcc1" presStyleIdx="2" presStyleCnt="3"/>
      <dgm:spPr/>
      <dgm:t>
        <a:bodyPr/>
        <a:lstStyle/>
        <a:p>
          <a:endParaRPr lang="ru-RU"/>
        </a:p>
      </dgm:t>
    </dgm:pt>
    <dgm:pt modelId="{7E11AA32-7525-430F-9814-6A3B9BFFC874}" type="pres">
      <dgm:prSet presAssocID="{0C2E8F81-1C34-462B-B130-79345FCF275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75F63-CBB0-4041-A0F9-718541B03687}" type="pres">
      <dgm:prSet presAssocID="{3BA01708-2D08-4D3D-98E6-D24C4322411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DAA3A-E593-4EB4-ACFE-2CA3291BFFBD}" type="pres">
      <dgm:prSet presAssocID="{FA0DF9F3-22B5-4659-9030-9F3BFB751D2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C0A8B1-067A-4B78-B9AC-65D0F6B1B5F3}" srcId="{32137ABE-DACA-4764-9CA5-A074F3896532}" destId="{FA0DF9F3-22B5-4659-9030-9F3BFB751D2B}" srcOrd="2" destOrd="0" parTransId="{6F58CB33-8811-4FDF-BA8C-7C8D5FEDDDB7}" sibTransId="{05627F01-FA6C-4247-A484-FDA0A4F5E64C}"/>
    <dgm:cxn modelId="{BF47352B-3EFD-4E39-B134-5A8FC3AB544D}" type="presOf" srcId="{0C2E8F81-1C34-462B-B130-79345FCF2750}" destId="{7E11AA32-7525-430F-9814-6A3B9BFFC874}" srcOrd="1" destOrd="0" presId="urn:microsoft.com/office/officeart/2005/8/layout/target3"/>
    <dgm:cxn modelId="{1ED5379E-60BD-456E-9AA0-9C3FE5D6FC83}" type="presOf" srcId="{0C2E8F81-1C34-462B-B130-79345FCF2750}" destId="{C0B1C497-D388-422D-9502-195D196880CA}" srcOrd="0" destOrd="0" presId="urn:microsoft.com/office/officeart/2005/8/layout/target3"/>
    <dgm:cxn modelId="{74D5DBD8-BAF4-4469-9E48-565446449F8D}" type="presOf" srcId="{32137ABE-DACA-4764-9CA5-A074F3896532}" destId="{570AD66C-B99B-4B32-8B99-42075250EC07}" srcOrd="0" destOrd="0" presId="urn:microsoft.com/office/officeart/2005/8/layout/target3"/>
    <dgm:cxn modelId="{535FAA0F-43E4-4122-9176-7CAB3D800132}" type="presOf" srcId="{FA0DF9F3-22B5-4659-9030-9F3BFB751D2B}" destId="{58FDAA3A-E593-4EB4-ACFE-2CA3291BFFBD}" srcOrd="1" destOrd="0" presId="urn:microsoft.com/office/officeart/2005/8/layout/target3"/>
    <dgm:cxn modelId="{C779DED0-47CF-4D27-879F-151DDF3FA6C3}" srcId="{32137ABE-DACA-4764-9CA5-A074F3896532}" destId="{0C2E8F81-1C34-462B-B130-79345FCF2750}" srcOrd="0" destOrd="0" parTransId="{E5900881-D02F-4581-B949-FE72B015E7CC}" sibTransId="{5D43781C-F9A7-4EF1-992B-D770B3F939D3}"/>
    <dgm:cxn modelId="{C19C2719-6F8E-4FF2-9576-C41E79880D33}" type="presOf" srcId="{3BA01708-2D08-4D3D-98E6-D24C43224113}" destId="{DC17F970-68B1-4669-9A55-BBD938608AD8}" srcOrd="0" destOrd="0" presId="urn:microsoft.com/office/officeart/2005/8/layout/target3"/>
    <dgm:cxn modelId="{A1ACA020-ED1D-47D0-BC5A-F2D4A9E7E77B}" type="presOf" srcId="{3BA01708-2D08-4D3D-98E6-D24C43224113}" destId="{23075F63-CBB0-4041-A0F9-718541B03687}" srcOrd="1" destOrd="0" presId="urn:microsoft.com/office/officeart/2005/8/layout/target3"/>
    <dgm:cxn modelId="{7C6C59BE-28A5-464F-B0A3-EE9C232A230B}" type="presOf" srcId="{FA0DF9F3-22B5-4659-9030-9F3BFB751D2B}" destId="{B14E0B44-BE20-4067-943F-CFB9032671E9}" srcOrd="0" destOrd="0" presId="urn:microsoft.com/office/officeart/2005/8/layout/target3"/>
    <dgm:cxn modelId="{3D5791C4-C837-49E2-9AD6-B909461E6262}" srcId="{32137ABE-DACA-4764-9CA5-A074F3896532}" destId="{3BA01708-2D08-4D3D-98E6-D24C43224113}" srcOrd="1" destOrd="0" parTransId="{884A05C6-A4EE-4C48-9857-A84318223E11}" sibTransId="{229FB0A1-F86C-4915-9F17-DE09341A5D92}"/>
    <dgm:cxn modelId="{EBEA402F-4F40-43E2-9408-143F7B256B72}" type="presParOf" srcId="{570AD66C-B99B-4B32-8B99-42075250EC07}" destId="{CF6AB678-1BC4-4B52-9704-1C46C3471395}" srcOrd="0" destOrd="0" presId="urn:microsoft.com/office/officeart/2005/8/layout/target3"/>
    <dgm:cxn modelId="{1E4775E0-F9C2-45FF-93DE-ACBCE4E05F3F}" type="presParOf" srcId="{570AD66C-B99B-4B32-8B99-42075250EC07}" destId="{F88FDCC5-7019-4AD1-831C-7FFB89648B98}" srcOrd="1" destOrd="0" presId="urn:microsoft.com/office/officeart/2005/8/layout/target3"/>
    <dgm:cxn modelId="{FE4D6C74-6623-4379-BE9E-AFB349C5FA12}" type="presParOf" srcId="{570AD66C-B99B-4B32-8B99-42075250EC07}" destId="{C0B1C497-D388-422D-9502-195D196880CA}" srcOrd="2" destOrd="0" presId="urn:microsoft.com/office/officeart/2005/8/layout/target3"/>
    <dgm:cxn modelId="{713EB797-19DF-46C2-859D-D4F4040ABEB8}" type="presParOf" srcId="{570AD66C-B99B-4B32-8B99-42075250EC07}" destId="{7614430F-95E3-439B-A36C-A9F328C5AA55}" srcOrd="3" destOrd="0" presId="urn:microsoft.com/office/officeart/2005/8/layout/target3"/>
    <dgm:cxn modelId="{5581B236-BA99-4BC7-8601-98BCAF3A4F50}" type="presParOf" srcId="{570AD66C-B99B-4B32-8B99-42075250EC07}" destId="{7306AE3C-B016-433C-9B1A-F0B09384C532}" srcOrd="4" destOrd="0" presId="urn:microsoft.com/office/officeart/2005/8/layout/target3"/>
    <dgm:cxn modelId="{BE46F98A-106B-472B-BB9F-C886B366F524}" type="presParOf" srcId="{570AD66C-B99B-4B32-8B99-42075250EC07}" destId="{DC17F970-68B1-4669-9A55-BBD938608AD8}" srcOrd="5" destOrd="0" presId="urn:microsoft.com/office/officeart/2005/8/layout/target3"/>
    <dgm:cxn modelId="{93B3900F-A0FA-4C26-8789-76E85CBE5270}" type="presParOf" srcId="{570AD66C-B99B-4B32-8B99-42075250EC07}" destId="{9677F421-EC2E-4D86-A347-1EB2E299243F}" srcOrd="6" destOrd="0" presId="urn:microsoft.com/office/officeart/2005/8/layout/target3"/>
    <dgm:cxn modelId="{0FC02694-24A1-4643-8466-7902A66157C7}" type="presParOf" srcId="{570AD66C-B99B-4B32-8B99-42075250EC07}" destId="{FF84FA81-40D7-46F3-868D-66F89F3970FA}" srcOrd="7" destOrd="0" presId="urn:microsoft.com/office/officeart/2005/8/layout/target3"/>
    <dgm:cxn modelId="{3AE035DC-11E8-4DBA-A5EA-9BF1B903E01F}" type="presParOf" srcId="{570AD66C-B99B-4B32-8B99-42075250EC07}" destId="{B14E0B44-BE20-4067-943F-CFB9032671E9}" srcOrd="8" destOrd="0" presId="urn:microsoft.com/office/officeart/2005/8/layout/target3"/>
    <dgm:cxn modelId="{EB5A0A58-8A6D-43A4-809F-1569FDEA0084}" type="presParOf" srcId="{570AD66C-B99B-4B32-8B99-42075250EC07}" destId="{7E11AA32-7525-430F-9814-6A3B9BFFC874}" srcOrd="9" destOrd="0" presId="urn:microsoft.com/office/officeart/2005/8/layout/target3"/>
    <dgm:cxn modelId="{3A1E4D3C-0B3A-459E-840C-21749CE3BFCB}" type="presParOf" srcId="{570AD66C-B99B-4B32-8B99-42075250EC07}" destId="{23075F63-CBB0-4041-A0F9-718541B03687}" srcOrd="10" destOrd="0" presId="urn:microsoft.com/office/officeart/2005/8/layout/target3"/>
    <dgm:cxn modelId="{083EF886-7C0F-4650-B070-061C859643F0}" type="presParOf" srcId="{570AD66C-B99B-4B32-8B99-42075250EC07}" destId="{58FDAA3A-E593-4EB4-ACFE-2CA3291BFFB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EF726-BD93-4C30-9887-8DD241C32127}">
      <dsp:nvSpPr>
        <dsp:cNvPr id="0" name=""/>
        <dsp:cNvSpPr/>
      </dsp:nvSpPr>
      <dsp:spPr>
        <a:xfrm rot="5455204">
          <a:off x="-363607" y="1637543"/>
          <a:ext cx="1727119" cy="1770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A71F40-A98A-48DD-84B5-15EA3F7C3B82}">
      <dsp:nvSpPr>
        <dsp:cNvPr id="0" name=""/>
        <dsp:cNvSpPr/>
      </dsp:nvSpPr>
      <dsp:spPr>
        <a:xfrm>
          <a:off x="71044" y="504061"/>
          <a:ext cx="2058051" cy="1310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Создание и подготовка команды инструкторов </a:t>
          </a:r>
          <a:endParaRPr lang="ru-RU" sz="2400" kern="1200" dirty="0"/>
        </a:p>
      </dsp:txBody>
      <dsp:txXfrm>
        <a:off x="109422" y="542439"/>
        <a:ext cx="1981295" cy="1233573"/>
      </dsp:txXfrm>
    </dsp:sp>
    <dsp:sp modelId="{5E559AE0-EDD9-4ECF-81B1-2A2A198EA89E}">
      <dsp:nvSpPr>
        <dsp:cNvPr id="0" name=""/>
        <dsp:cNvSpPr/>
      </dsp:nvSpPr>
      <dsp:spPr>
        <a:xfrm rot="5385565">
          <a:off x="-356285" y="3355183"/>
          <a:ext cx="1700496" cy="1770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DDBCF8-D99F-484E-8A96-D198CA20269B}">
      <dsp:nvSpPr>
        <dsp:cNvPr id="0" name=""/>
        <dsp:cNvSpPr/>
      </dsp:nvSpPr>
      <dsp:spPr>
        <a:xfrm>
          <a:off x="0" y="2304258"/>
          <a:ext cx="2144673" cy="1180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Разработка методических материалов</a:t>
          </a:r>
          <a:endParaRPr lang="ru-RU" sz="2400" kern="1200" dirty="0"/>
        </a:p>
      </dsp:txBody>
      <dsp:txXfrm>
        <a:off x="34573" y="2338831"/>
        <a:ext cx="2075527" cy="1111256"/>
      </dsp:txXfrm>
    </dsp:sp>
    <dsp:sp modelId="{0C54B20A-24F2-4B6F-B007-5E4A6A90FB48}">
      <dsp:nvSpPr>
        <dsp:cNvPr id="0" name=""/>
        <dsp:cNvSpPr/>
      </dsp:nvSpPr>
      <dsp:spPr>
        <a:xfrm rot="21600000">
          <a:off x="546089" y="4179144"/>
          <a:ext cx="3268119" cy="17030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C36087-2674-41A2-97E1-C83EFDB2AF88}">
      <dsp:nvSpPr>
        <dsp:cNvPr id="0" name=""/>
        <dsp:cNvSpPr/>
      </dsp:nvSpPr>
      <dsp:spPr>
        <a:xfrm>
          <a:off x="0" y="3960445"/>
          <a:ext cx="2176308" cy="126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Закупка необходимого инвентаря и оборудования</a:t>
          </a:r>
          <a:endParaRPr lang="ru-RU" sz="2400" kern="1200" dirty="0"/>
        </a:p>
      </dsp:txBody>
      <dsp:txXfrm>
        <a:off x="37167" y="3997612"/>
        <a:ext cx="2101974" cy="1194657"/>
      </dsp:txXfrm>
    </dsp:sp>
    <dsp:sp modelId="{3C11E4FD-CB22-461B-B7A9-1DCD7D8F008E}">
      <dsp:nvSpPr>
        <dsp:cNvPr id="0" name=""/>
        <dsp:cNvSpPr/>
      </dsp:nvSpPr>
      <dsp:spPr>
        <a:xfrm rot="16182321">
          <a:off x="3048255" y="3334103"/>
          <a:ext cx="1614368" cy="1770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7BAAA6-18C6-4650-9F59-D2611F5B6598}">
      <dsp:nvSpPr>
        <dsp:cNvPr id="0" name=""/>
        <dsp:cNvSpPr/>
      </dsp:nvSpPr>
      <dsp:spPr>
        <a:xfrm>
          <a:off x="3059990" y="3814654"/>
          <a:ext cx="2771703" cy="144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Организация системы информационного обеспечения</a:t>
          </a:r>
          <a:endParaRPr lang="ru-RU" sz="2400" kern="1200" dirty="0"/>
        </a:p>
      </dsp:txBody>
      <dsp:txXfrm>
        <a:off x="3102223" y="3856887"/>
        <a:ext cx="2687237" cy="1357466"/>
      </dsp:txXfrm>
    </dsp:sp>
    <dsp:sp modelId="{3751FFA7-A235-4E8C-B806-58585084FDD1}">
      <dsp:nvSpPr>
        <dsp:cNvPr id="0" name=""/>
        <dsp:cNvSpPr/>
      </dsp:nvSpPr>
      <dsp:spPr>
        <a:xfrm rot="16150287">
          <a:off x="2979022" y="1659285"/>
          <a:ext cx="1719666" cy="1770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B2F787-3AE7-4CEE-BA20-ACE18DC1D89E}">
      <dsp:nvSpPr>
        <dsp:cNvPr id="0" name=""/>
        <dsp:cNvSpPr/>
      </dsp:nvSpPr>
      <dsp:spPr>
        <a:xfrm>
          <a:off x="3166639" y="2322294"/>
          <a:ext cx="2541800" cy="1180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Поиск и отбор участников проекта</a:t>
          </a:r>
        </a:p>
        <a:p>
          <a:pPr lvl="0" algn="ctr">
            <a:spcBef>
              <a:spcPct val="0"/>
            </a:spcBef>
          </a:pPr>
          <a:endParaRPr lang="ru-RU" kern="1200" dirty="0"/>
        </a:p>
      </dsp:txBody>
      <dsp:txXfrm>
        <a:off x="3201212" y="2356867"/>
        <a:ext cx="2472654" cy="1111256"/>
      </dsp:txXfrm>
    </dsp:sp>
    <dsp:sp modelId="{9C27B81C-BB61-4683-9F53-182301D07E09}">
      <dsp:nvSpPr>
        <dsp:cNvPr id="0" name=""/>
        <dsp:cNvSpPr/>
      </dsp:nvSpPr>
      <dsp:spPr>
        <a:xfrm rot="25085">
          <a:off x="3832839" y="806022"/>
          <a:ext cx="3409529" cy="1770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CCBFA0-DEEC-4B8C-92EF-AC1C5FB06194}">
      <dsp:nvSpPr>
        <dsp:cNvPr id="0" name=""/>
        <dsp:cNvSpPr/>
      </dsp:nvSpPr>
      <dsp:spPr>
        <a:xfrm>
          <a:off x="2803626" y="292970"/>
          <a:ext cx="3218091" cy="178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Подготовка и проведение учебно-тренировочных сборов и мастер-классов</a:t>
          </a:r>
          <a:endParaRPr lang="ru-RU" sz="2400" kern="1200" dirty="0"/>
        </a:p>
      </dsp:txBody>
      <dsp:txXfrm>
        <a:off x="2855768" y="345112"/>
        <a:ext cx="3113807" cy="1675975"/>
      </dsp:txXfrm>
    </dsp:sp>
    <dsp:sp modelId="{6FD85FA0-324E-47D5-BB24-4C486775614C}">
      <dsp:nvSpPr>
        <dsp:cNvPr id="0" name=""/>
        <dsp:cNvSpPr/>
      </dsp:nvSpPr>
      <dsp:spPr>
        <a:xfrm rot="5371694">
          <a:off x="6404046" y="1672979"/>
          <a:ext cx="1690472" cy="1770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DD8F13-0E47-43E2-9D4D-DDF52DF2CA28}">
      <dsp:nvSpPr>
        <dsp:cNvPr id="0" name=""/>
        <dsp:cNvSpPr/>
      </dsp:nvSpPr>
      <dsp:spPr>
        <a:xfrm>
          <a:off x="6693617" y="517305"/>
          <a:ext cx="2269913" cy="1390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Освещение проведенных мероприятий в сети интернет </a:t>
          </a:r>
          <a:endParaRPr lang="ru-RU" sz="2400" kern="1200" dirty="0"/>
        </a:p>
      </dsp:txBody>
      <dsp:txXfrm>
        <a:off x="6734348" y="558036"/>
        <a:ext cx="2188451" cy="1309193"/>
      </dsp:txXfrm>
    </dsp:sp>
    <dsp:sp modelId="{01965A40-6EB9-40D3-95B2-563E3B1FC471}">
      <dsp:nvSpPr>
        <dsp:cNvPr id="0" name=""/>
        <dsp:cNvSpPr/>
      </dsp:nvSpPr>
      <dsp:spPr>
        <a:xfrm>
          <a:off x="6862775" y="2317502"/>
          <a:ext cx="1967337" cy="1180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Подведение итогов</a:t>
          </a:r>
        </a:p>
        <a:p>
          <a:pPr lvl="0" algn="ctr">
            <a:spcBef>
              <a:spcPct val="0"/>
            </a:spcBef>
          </a:pPr>
          <a:endParaRPr lang="ru-RU" sz="2400" kern="1200" dirty="0"/>
        </a:p>
      </dsp:txBody>
      <dsp:txXfrm>
        <a:off x="6897348" y="2352075"/>
        <a:ext cx="1898191" cy="1111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AB678-1BC4-4B52-9704-1C46C3471395}">
      <dsp:nvSpPr>
        <dsp:cNvPr id="0" name=""/>
        <dsp:cNvSpPr/>
      </dsp:nvSpPr>
      <dsp:spPr>
        <a:xfrm>
          <a:off x="0" y="0"/>
          <a:ext cx="2952328" cy="29523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B1C497-D388-422D-9502-195D196880CA}">
      <dsp:nvSpPr>
        <dsp:cNvPr id="0" name=""/>
        <dsp:cNvSpPr/>
      </dsp:nvSpPr>
      <dsp:spPr>
        <a:xfrm>
          <a:off x="1476164" y="0"/>
          <a:ext cx="7380820" cy="29523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Более 10000 человек могут просмотреть материалы по проекту в сети интернет. </a:t>
          </a:r>
          <a:endParaRPr lang="ru-RU" sz="2400" kern="1200" dirty="0"/>
        </a:p>
      </dsp:txBody>
      <dsp:txXfrm>
        <a:off x="1476164" y="0"/>
        <a:ext cx="7380820" cy="885700"/>
      </dsp:txXfrm>
    </dsp:sp>
    <dsp:sp modelId="{7306AE3C-B016-433C-9B1A-F0B09384C532}">
      <dsp:nvSpPr>
        <dsp:cNvPr id="0" name=""/>
        <dsp:cNvSpPr/>
      </dsp:nvSpPr>
      <dsp:spPr>
        <a:xfrm>
          <a:off x="516658" y="885700"/>
          <a:ext cx="1919011" cy="191901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17F970-68B1-4669-9A55-BBD938608AD8}">
      <dsp:nvSpPr>
        <dsp:cNvPr id="0" name=""/>
        <dsp:cNvSpPr/>
      </dsp:nvSpPr>
      <dsp:spPr>
        <a:xfrm>
          <a:off x="1476164" y="885700"/>
          <a:ext cx="7380820" cy="1919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Более </a:t>
          </a:r>
          <a:r>
            <a:rPr lang="ru-RU" sz="2400" kern="1200" dirty="0" smtClean="0"/>
            <a:t>650 </a:t>
          </a:r>
          <a:r>
            <a:rPr lang="ru-RU" sz="2400" kern="1200" dirty="0" smtClean="0"/>
            <a:t>человек получили навыки оказания первой помощи и выживания в чрезвычайных ситуациях.</a:t>
          </a:r>
          <a:endParaRPr lang="ru-RU" sz="2400" kern="1200" dirty="0"/>
        </a:p>
      </dsp:txBody>
      <dsp:txXfrm>
        <a:off x="1476164" y="885700"/>
        <a:ext cx="7380820" cy="885697"/>
      </dsp:txXfrm>
    </dsp:sp>
    <dsp:sp modelId="{FF84FA81-40D7-46F3-868D-66F89F3970FA}">
      <dsp:nvSpPr>
        <dsp:cNvPr id="0" name=""/>
        <dsp:cNvSpPr/>
      </dsp:nvSpPr>
      <dsp:spPr>
        <a:xfrm>
          <a:off x="1033315" y="1771397"/>
          <a:ext cx="885697" cy="8856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4E0B44-BE20-4067-943F-CFB9032671E9}">
      <dsp:nvSpPr>
        <dsp:cNvPr id="0" name=""/>
        <dsp:cNvSpPr/>
      </dsp:nvSpPr>
      <dsp:spPr>
        <a:xfrm>
          <a:off x="1476164" y="1771397"/>
          <a:ext cx="7380820" cy="8856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 подготовлено 20 инструкторов способных обучать группы до 15 человек одновременно.</a:t>
          </a:r>
        </a:p>
        <a:p>
          <a:pPr lvl="0" algn="ctr">
            <a:spcBef>
              <a:spcPct val="0"/>
            </a:spcBef>
          </a:pPr>
          <a:endParaRPr lang="ru-RU" sz="2400" kern="1200" dirty="0"/>
        </a:p>
      </dsp:txBody>
      <dsp:txXfrm>
        <a:off x="1476164" y="1771397"/>
        <a:ext cx="7380820" cy="885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DFDE-97C5-4B31-9ABD-B3F3C9671EA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E6FFE-DD9E-4905-9AF9-90F0C6B89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251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6052F-BA2A-4A7F-887E-E370E40F7E46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A48A6-BFE6-4472-AB85-44695160F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40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4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2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2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D8E-68FF-4561-AB25-A553C507FC38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C37C-55C6-44D7-8481-EC9F42D6D17B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10DB-3CF4-4609-AC92-FF3C93556B96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18E3-3A4E-4D27-BD34-2C0D52210098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8AE9-2A3E-4360-9CD6-73CB6FF4DCBC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2A1-68FD-4919-BB7E-1D290EDF325B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32B-E8EA-42D4-A106-A43FC404F50C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A5F6-70BE-4099-83BD-EBA227D088CD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621F-672B-4C23-B3E0-4090729036D5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5470-06EB-4334-AD97-894A159F2525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2335-B13D-4DD9-B828-C59C181CE836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9B8F-9D51-4029-ACB7-AA7B8B5226F0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2676606" y="3293180"/>
            <a:ext cx="6480720" cy="2086573"/>
          </a:xfrm>
          <a:solidFill>
            <a:schemeClr val="bg1">
              <a:lumMod val="95000"/>
            </a:schemeClr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-255588" algn="ctr">
              <a:buNone/>
            </a:pPr>
            <a:endParaRPr lang="ru-RU" b="1" dirty="0" smtClean="0">
              <a:solidFill>
                <a:srgbClr val="B8005C"/>
              </a:solidFill>
            </a:endParaRPr>
          </a:p>
          <a:p>
            <a:pPr indent="-255588" algn="ctr">
              <a:buNone/>
            </a:pPr>
            <a:r>
              <a:rPr lang="ru-RU" b="1" dirty="0" smtClean="0">
                <a:solidFill>
                  <a:srgbClr val="B8005C"/>
                </a:solidFill>
              </a:rPr>
              <a:t>ПРОЕКТ:</a:t>
            </a:r>
          </a:p>
          <a:p>
            <a:pPr indent="-255588" algn="ctr">
              <a:buNone/>
            </a:pPr>
            <a:r>
              <a:rPr lang="ru-RU" sz="3600" b="1" dirty="0" smtClean="0">
                <a:solidFill>
                  <a:srgbClr val="B8005C"/>
                </a:solidFill>
              </a:rPr>
              <a:t>Туризм без потерь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8573"/>
              </p:ext>
            </p:extLst>
          </p:nvPr>
        </p:nvGraphicFramePr>
        <p:xfrm>
          <a:off x="-8978" y="5229200"/>
          <a:ext cx="9144000" cy="12961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391518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АВТОР ПРОЕКТА: Котов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Вадим Сергеевич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B8005C"/>
                    </a:solidFill>
                  </a:tcPr>
                </a:tc>
              </a:tr>
              <a:tr h="524321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Студент </a:t>
                      </a:r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ФГБОУ ВО </a:t>
                      </a:r>
                      <a:r>
                        <a:rPr lang="ru-RU" sz="1800" kern="1200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КубГМУ</a:t>
                      </a:r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Минздрава России</a:t>
                      </a:r>
                      <a:endParaRPr lang="ru-RU" sz="1800" kern="1200" baseline="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8005C"/>
                    </a:solidFill>
                  </a:tcPr>
                </a:tc>
              </a:tr>
              <a:tr h="380305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Краснодар,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2018 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год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B8005C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Том\Desktop\a9478e9a844e61a707d920f8a29e04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4738"/>
            <a:ext cx="3059832" cy="19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B8005C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Проведение обучения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«Туризм без потерь» Котов В.С.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026" name="Picture 2" descr="C:\Users\Том\Desktop\u96xuoCn7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44566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ом\Desktop\uYc34ACq7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4" y="3682311"/>
            <a:ext cx="4648617" cy="26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ом\Desktop\GS9m-cgo5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2" y="1058945"/>
            <a:ext cx="4315978" cy="24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ом\Desktop\dYNKdSS6YC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058945"/>
            <a:ext cx="4211960" cy="23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B8005C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</a:rPr>
              <a:t>География проекта: Краснодарский край</a:t>
            </a:r>
            <a:endParaRPr lang="ru-RU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«Туризм без потерь» Котов В.С.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052" name="Picture 4" descr="C:\Users\Том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5"/>
            <a:ext cx="4464496" cy="451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ом\Desktop\1be5d6064a00c0d4d2ac36c8d0201e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3192718"/>
            <a:ext cx="3240360" cy="27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Том\Desktop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46934"/>
            <a:ext cx="2736304" cy="18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B8005C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Краткая аннотация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«Туризм без потерь» Котов В.С.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014" y="836712"/>
            <a:ext cx="8568952" cy="504056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Основная идея проекта заключается в том, чтобы участник движения молодежный туризм был обучен правилам поведения в экстремальной ситуации, а так же как быстро и правильно оказывать первую помощь пострадавшему.</a:t>
            </a:r>
          </a:p>
          <a:p>
            <a:r>
              <a:rPr lang="ru-RU" sz="2800" dirty="0" smtClean="0"/>
              <a:t>Целевой </a:t>
            </a:r>
            <a:r>
              <a:rPr lang="ru-RU" sz="2800" dirty="0"/>
              <a:t>группой станут студенты, а так же туристский </a:t>
            </a:r>
            <a:r>
              <a:rPr lang="ru-RU" sz="2800" dirty="0" smtClean="0"/>
              <a:t>актив Краснодарского края.</a:t>
            </a:r>
            <a:endParaRPr lang="ru-RU" sz="2800" dirty="0"/>
          </a:p>
          <a:p>
            <a:r>
              <a:rPr lang="ru-RU" sz="2800" dirty="0"/>
              <a:t>Занятия и учебно-тренировочных сборы, совместно со специалистами спасательных, медицинских и туристских служб станут способом реализации проекта.</a:t>
            </a:r>
          </a:p>
          <a:p>
            <a:r>
              <a:rPr lang="ru-RU" sz="2800" dirty="0"/>
              <a:t>После окончания обучения ожидаем, что участники проекта научатся правилам поведения в экстремальных ситуациях, а также навыкам оказания первой помощи.</a:t>
            </a:r>
          </a:p>
          <a:p>
            <a:r>
              <a:rPr lang="ru-RU" sz="2800" dirty="0"/>
              <a:t>Проект позволит снизить количество несчастных случаев за счет увеличения случаев оказания первой помощи, что поможет в работе сотрудников спасательных и медицинских служб.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49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B8005C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Актуальность и новизна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«Туризм без потерь» Котов В.С.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978184" y="980728"/>
            <a:ext cx="6048672" cy="371467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Актуальность проекта обусловлена активным развитием туризма в Краснодарском крае. С </a:t>
            </a:r>
            <a:r>
              <a:rPr lang="ru-RU" sz="2000" dirty="0"/>
              <a:t>каждым годом становится все больше людей, занимающихся походами, но так же увеличивается и количество пострадавших во время данных </a:t>
            </a:r>
            <a:r>
              <a:rPr lang="ru-RU" sz="2000" dirty="0" smtClean="0"/>
              <a:t>мероприятий, так как не всегда представляется возможным быстро добраться к тем, кто попал в беду.</a:t>
            </a:r>
            <a:r>
              <a:rPr lang="ru-RU" sz="20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490" y="3957723"/>
            <a:ext cx="53206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Данный проект повысит уровень знаний туристов и отдыхающих, при попадании в чрезвычайную ситуацию, а так же значительно увеличит осведомленность участников и руководителей туристских групп о приемах оказания первой помощи, что облегчит работу спасательных и медицинских служб. </a:t>
            </a:r>
          </a:p>
        </p:txBody>
      </p:sp>
      <p:pic>
        <p:nvPicPr>
          <p:cNvPr id="3" name="Picture 2" descr="C:\Users\Том\Desktop\zrqyEvvZOX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7" y="112474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Том\Desktop\Проект\Лого\SINCE 1611 (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32800"/>
            <a:ext cx="2376264" cy="33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B8005C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Цель и задачи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«Туризм без потерь» Котов В.С.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014" y="836712"/>
            <a:ext cx="8568952" cy="20162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000" dirty="0"/>
              <a:t>Цель данного проекта заключается в </a:t>
            </a:r>
            <a:r>
              <a:rPr lang="ru-RU" sz="3000" dirty="0" smtClean="0"/>
              <a:t>обучении</a:t>
            </a:r>
            <a:r>
              <a:rPr lang="ru-RU" sz="2400" dirty="0" smtClean="0"/>
              <a:t>: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200 </a:t>
            </a:r>
            <a:r>
              <a:rPr lang="ru-RU" sz="2400" dirty="0" smtClean="0"/>
              <a:t>и </a:t>
            </a:r>
            <a:r>
              <a:rPr lang="ru-RU" sz="2400" dirty="0"/>
              <a:t>более </a:t>
            </a:r>
            <a:r>
              <a:rPr lang="ru-RU" sz="2400" dirty="0" smtClean="0"/>
              <a:t>студентов образовательных учреждений Краснодарского края.</a:t>
            </a:r>
          </a:p>
          <a:p>
            <a:pPr algn="just"/>
            <a:r>
              <a:rPr lang="ru-RU" sz="2400" dirty="0"/>
              <a:t>Т</a:t>
            </a:r>
            <a:r>
              <a:rPr lang="ru-RU" sz="2400" dirty="0" smtClean="0"/>
              <a:t>уристского актива края.</a:t>
            </a:r>
          </a:p>
          <a:p>
            <a:pPr marL="0" indent="0" algn="just">
              <a:buNone/>
            </a:pPr>
            <a:r>
              <a:rPr lang="ru-RU" sz="2400" dirty="0" smtClean="0"/>
              <a:t>приемам </a:t>
            </a:r>
            <a:r>
              <a:rPr lang="ru-RU" sz="2400" dirty="0"/>
              <a:t>оказания первой помощи пострадавшим и правилам поведения в экстремальной ситуации. </a:t>
            </a:r>
          </a:p>
          <a:p>
            <a:pPr algn="just"/>
            <a:endParaRPr lang="ru-RU" sz="2400" dirty="0"/>
          </a:p>
        </p:txBody>
      </p:sp>
      <p:pic>
        <p:nvPicPr>
          <p:cNvPr id="2051" name="Picture 3" descr="C:\Users\Том\Desktop\DSC04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9923"/>
            <a:ext cx="3600654" cy="270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Том\Desktop\Проект\Новая папка\IMG_20170706_1257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88646"/>
            <a:ext cx="4822127" cy="27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B8005C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План и методы реализации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491053"/>
              </p:ext>
            </p:extLst>
          </p:nvPr>
        </p:nvGraphicFramePr>
        <p:xfrm>
          <a:off x="180469" y="692696"/>
          <a:ext cx="8963531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«Туризм без потерь» Котов В.С.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3074" name="Picture 2" descr="C:\Users\Том\Desktop\Check_mark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64" y="908720"/>
            <a:ext cx="808484" cy="8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ом\Desktop\Check_mark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85488"/>
            <a:ext cx="833186" cy="8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ом\Desktop\Check_mark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92696"/>
            <a:ext cx="833186" cy="8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Том\Desktop\Check_mark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95" y="724527"/>
            <a:ext cx="833186" cy="8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ом\Desktop\Check_mark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70" y="2735022"/>
            <a:ext cx="833186" cy="8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Том\Desktop\Check_mark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81975"/>
            <a:ext cx="833186" cy="8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ом\Desktop\Check_mark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81975"/>
            <a:ext cx="833186" cy="8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B8005C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</a:rPr>
              <a:t>Результаты реализации на данный момент</a:t>
            </a:r>
            <a:endParaRPr lang="ru-RU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430130"/>
              </p:ext>
            </p:extLst>
          </p:nvPr>
        </p:nvGraphicFramePr>
        <p:xfrm>
          <a:off x="49971" y="1154361"/>
          <a:ext cx="885698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«Туризм без потерь» Котов В.С.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371" y="4145012"/>
            <a:ext cx="806602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Качественные показатели</a:t>
            </a:r>
          </a:p>
          <a:p>
            <a:pPr algn="just"/>
            <a:r>
              <a:rPr lang="ru-RU" sz="2000" dirty="0" smtClean="0"/>
              <a:t>Благодаря проекту повысилась образованность участников </a:t>
            </a:r>
            <a:r>
              <a:rPr lang="ru-RU" sz="2000" dirty="0"/>
              <a:t>в области выживания при возникновении чрезвычайных ситуаций, а также в области правильного оказания первой помощи, что </a:t>
            </a:r>
            <a:r>
              <a:rPr lang="ru-RU" sz="2000" dirty="0" smtClean="0"/>
              <a:t>позволит </a:t>
            </a:r>
            <a:r>
              <a:rPr lang="ru-RU" sz="2000" dirty="0"/>
              <a:t>сохранить сотни жизней, и что не менее важно повысить вероятность спасения пострадавших и облегчить работу спасательных и медицинских служб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971" y="692696"/>
            <a:ext cx="4252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Количественные показатели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B8005C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Проведение обучения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«Туризм без потерь» Котов В.С.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4098" name="Picture 2" descr="C:\Users\Том\Desktop\Проект\Новая папка\MB8ESgCuh8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7" y="789931"/>
            <a:ext cx="3772073" cy="25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ом\Desktop\Проект\Новая папка\IMG-20170603-WA0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62754"/>
            <a:ext cx="3673260" cy="27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ом\Desktop\Проект\Новая папка\IMG_20170315_223608_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18472"/>
            <a:ext cx="2868812" cy="28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ом\Desktop\Проект\Новая папка\IMG_20170706_124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00344"/>
            <a:ext cx="4382272" cy="246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B8005C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Проведение обучения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«Туризм без потерь» Котов В.С.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5122" name="Picture 2" descr="C:\Users\Том\Desktop\Проект\Новая папка\gdcA8Xa5O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3835"/>
            <a:ext cx="4157218" cy="277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ом\Desktop\Проект\Новая папка\IMG-20170710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9358"/>
            <a:ext cx="4032448" cy="227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ом\Desktop\Проект\Новая папка\IMG-20170710-WA0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48" y="896004"/>
            <a:ext cx="4345655" cy="244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ом\Desktop\Проект\Новая папка\IMG_20170709_1304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34" y="3642727"/>
            <a:ext cx="4545969" cy="255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483</Words>
  <Application>Microsoft Office PowerPoint</Application>
  <PresentationFormat>Экран (4:3)</PresentationFormat>
  <Paragraphs>54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Тема Office</vt:lpstr>
      <vt:lpstr>Презентация PowerPoint</vt:lpstr>
      <vt:lpstr>География проекта: Краснодарский край</vt:lpstr>
      <vt:lpstr>Краткая аннотация</vt:lpstr>
      <vt:lpstr>Актуальность и новизна проекта</vt:lpstr>
      <vt:lpstr>Цель и задачи проекта</vt:lpstr>
      <vt:lpstr>План и методы реализации проекта</vt:lpstr>
      <vt:lpstr>Результаты реализации на данный момент</vt:lpstr>
      <vt:lpstr>Проведение обучения</vt:lpstr>
      <vt:lpstr>Проведение обучения</vt:lpstr>
      <vt:lpstr>Проведение обучения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dr. Kot</cp:lastModifiedBy>
  <cp:revision>73</cp:revision>
  <dcterms:created xsi:type="dcterms:W3CDTF">2016-02-17T15:46:27Z</dcterms:created>
  <dcterms:modified xsi:type="dcterms:W3CDTF">2018-06-26T06:56:39Z</dcterms:modified>
</cp:coreProperties>
</file>