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к2\презентация фон!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Мы учимся сами и обучаем командиров</a:t>
            </a:r>
            <a:endParaRPr lang="ru-RU" sz="2800" b="1" dirty="0"/>
          </a:p>
        </p:txBody>
      </p:sp>
      <p:pic>
        <p:nvPicPr>
          <p:cNvPr id="4" name="Picture 2" descr="C:\Users\DNS\Desktop\x_3dd184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700808"/>
            <a:ext cx="5400600" cy="36033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к2\презентация фон!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060432" cy="1470025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Проводим тренинги и интерактивные упражнения</a:t>
            </a:r>
            <a:endParaRPr lang="ru-RU" sz="2800" b="1" dirty="0"/>
          </a:p>
        </p:txBody>
      </p:sp>
      <p:pic>
        <p:nvPicPr>
          <p:cNvPr id="2050" name="Picture 2" descr="C:\Users\DNS\Desktop\x_e16ef0d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72816"/>
            <a:ext cx="5544616" cy="3699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к2\презентация фон!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060432" cy="1470025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Нас </a:t>
            </a:r>
            <a:r>
              <a:rPr lang="ru-RU" sz="2800" b="1" dirty="0" smtClean="0"/>
              <a:t>пока не много, но мы команда</a:t>
            </a:r>
            <a:endParaRPr lang="ru-RU" sz="2800" b="1" dirty="0"/>
          </a:p>
        </p:txBody>
      </p:sp>
      <p:pic>
        <p:nvPicPr>
          <p:cNvPr id="3074" name="Picture 2" descr="C:\Users\DNS\Desktop\x_6cb0617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700808"/>
            <a:ext cx="5347568" cy="35679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к2\презентация фон!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060432" cy="1470025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Лучших награждаем и поощряем</a:t>
            </a:r>
            <a:endParaRPr lang="ru-RU" sz="2800" b="1" dirty="0"/>
          </a:p>
        </p:txBody>
      </p:sp>
      <p:pic>
        <p:nvPicPr>
          <p:cNvPr id="4098" name="Picture 2" descr="C:\Users\DNS\Desktop\pyJZdQk9-N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124744"/>
            <a:ext cx="6259514" cy="4176464"/>
          </a:xfrm>
          <a:prstGeom prst="rect">
            <a:avLst/>
          </a:prstGeom>
          <a:noFill/>
        </p:spPr>
      </p:pic>
      <p:pic>
        <p:nvPicPr>
          <p:cNvPr id="4099" name="Picture 3" descr="C:\Users\DNS\Desktop\ap4SJnNNH-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708920"/>
            <a:ext cx="4590859" cy="3063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к2\презентация фон!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060432" cy="1470025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Мы любим свое дело и хотим его развивать</a:t>
            </a:r>
            <a:endParaRPr lang="ru-RU" sz="2800" b="1" dirty="0"/>
          </a:p>
        </p:txBody>
      </p:sp>
      <p:pic>
        <p:nvPicPr>
          <p:cNvPr id="5122" name="Picture 2" descr="C:\Users\DNS\Desktop\x_8c737ba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556792"/>
            <a:ext cx="6048672" cy="40257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31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Мы учимся сами и обучаем командиров</vt:lpstr>
      <vt:lpstr>Проводим тренинги и интерактивные упражнения</vt:lpstr>
      <vt:lpstr>Нас пока не много, но мы команда</vt:lpstr>
      <vt:lpstr>Лучших награждаем и поощряем</vt:lpstr>
      <vt:lpstr>Мы любим свое дело и хотим его развивать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</dc:creator>
  <cp:lastModifiedBy>DNS</cp:lastModifiedBy>
  <cp:revision>3</cp:revision>
  <dcterms:created xsi:type="dcterms:W3CDTF">2012-12-10T03:06:34Z</dcterms:created>
  <dcterms:modified xsi:type="dcterms:W3CDTF">2012-12-19T06:30:05Z</dcterms:modified>
</cp:coreProperties>
</file>