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2" r:id="rId3"/>
    <p:sldId id="260" r:id="rId4"/>
    <p:sldId id="259" r:id="rId5"/>
    <p:sldId id="268" r:id="rId6"/>
    <p:sldId id="269" r:id="rId7"/>
    <p:sldId id="270" r:id="rId8"/>
    <p:sldId id="272" r:id="rId9"/>
    <p:sldId id="273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1.Что явилось для вас доминирующими мотивами  для осуществления волонтерской деятельности (2 - 3 ответа): 
</a:t>
            </a:r>
          </a:p>
        </c:rich>
      </c:tx>
      <c:layout>
        <c:manualLayout>
          <c:xMode val="edge"/>
          <c:yMode val="edge"/>
          <c:x val="0.11439163992260817"/>
          <c:y val="4.3488318649526014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 явилось для вас доминирующими мотивами  для осуществления волонтерской деятельности (2 - 3 ответа): 
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Получение нового опыта  </c:v>
                </c:pt>
                <c:pt idx="1">
                  <c:v>Встречи с новыми людьми  </c:v>
                </c:pt>
                <c:pt idx="2">
                  <c:v>Возможность помочь другим людям</c:v>
                </c:pt>
                <c:pt idx="3">
                  <c:v>Вклад в общее дело  </c:v>
                </c:pt>
                <c:pt idx="4">
                  <c:v>Новые интересы   </c:v>
                </c:pt>
                <c:pt idx="5">
                  <c:v>Открытие для себя новых сфер  </c:v>
                </c:pt>
                <c:pt idx="6">
                  <c:v>Меня попросили</c:v>
                </c:pt>
                <c:pt idx="7">
                  <c:v>Было свободное время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</c:v>
                </c:pt>
                <c:pt idx="1">
                  <c:v>19</c:v>
                </c:pt>
                <c:pt idx="2">
                  <c:v>19</c:v>
                </c:pt>
                <c:pt idx="3">
                  <c:v>10</c:v>
                </c:pt>
                <c:pt idx="4">
                  <c:v>3</c:v>
                </c:pt>
                <c:pt idx="5">
                  <c:v>4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1978752884899579"/>
          <c:y val="0.35731779421769044"/>
          <c:w val="0.3740883667496876"/>
          <c:h val="0.62285088814085665"/>
        </c:manualLayout>
      </c:layout>
    </c:legend>
    <c:plotVisOnly val="1"/>
    <c:dispBlanksAs val="zero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2.Какие качества, на твой взгляд, наиболее  важны для человека, занимающегося  волонтерской деятельностью (2-3 ответа)</a:t>
            </a:r>
          </a:p>
        </c:rich>
      </c:tx>
      <c:layout>
        <c:manualLayout>
          <c:xMode val="edge"/>
          <c:yMode val="edge"/>
          <c:x val="0.12385499596483959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2.Какие качества, на твой взгляд, наиболее  важны для человека, занимающегося  волонтерской деятельностью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альтруизм </c:v>
                </c:pt>
                <c:pt idx="1">
                  <c:v>эмпатия </c:v>
                </c:pt>
                <c:pt idx="2">
                  <c:v>доброта </c:v>
                </c:pt>
                <c:pt idx="3">
                  <c:v>терпимость   </c:v>
                </c:pt>
                <c:pt idx="4">
                  <c:v>бескорыстность</c:v>
                </c:pt>
                <c:pt idx="5">
                  <c:v>искренность  </c:v>
                </c:pt>
                <c:pt idx="6">
                  <c:v>трудолюбие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</c:v>
                </c:pt>
                <c:pt idx="1">
                  <c:v>12</c:v>
                </c:pt>
                <c:pt idx="2">
                  <c:v>14</c:v>
                </c:pt>
                <c:pt idx="3">
                  <c:v>10</c:v>
                </c:pt>
                <c:pt idx="4">
                  <c:v>11</c:v>
                </c:pt>
                <c:pt idx="5">
                  <c:v>9</c:v>
                </c:pt>
                <c:pt idx="6">
                  <c:v>12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1759593341971906"/>
          <c:y val="0.35051407841035581"/>
          <c:w val="0.25286820160138218"/>
          <c:h val="0.55350922757691934"/>
        </c:manualLayout>
      </c:layout>
    </c:legend>
    <c:plotVisOnly val="1"/>
    <c:dispBlanksAs val="zero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4. Сколько времени Вы посвящаете волонтерской деятельности?</a:t>
            </a:r>
          </a:p>
        </c:rich>
      </c:tx>
      <c:layout>
        <c:manualLayout>
          <c:xMode val="edge"/>
          <c:yMode val="edge"/>
          <c:x val="0.12433725425401466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4. Сколько времени Вы готовы посвящать волонтерской деятельности?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Все свободное время</c:v>
                </c:pt>
                <c:pt idx="1">
                  <c:v>около 20-30 часов в неделю</c:v>
                </c:pt>
                <c:pt idx="2">
                  <c:v>по мере поступления </c:v>
                </c:pt>
                <c:pt idx="3">
                  <c:v>пару часов в день</c:v>
                </c:pt>
                <c:pt idx="4">
                  <c:v>сколько понадобится </c:v>
                </c:pt>
                <c:pt idx="5">
                  <c:v>по позможности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6. Какие виды деятельности Вы предпочитаете?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6. Какие виды деятельности Вы предпочитаете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  связанные непосредственно с людьми (в том числе с незнакомыми)</c:v>
                </c:pt>
                <c:pt idx="1">
                  <c:v>не связанные с общением</c:v>
                </c:pt>
                <c:pt idx="2">
                  <c:v>    коллективную деятельность (в группе с другими людьми – единомышленниками)</c:v>
                </c:pt>
                <c:pt idx="3">
                  <c:v>      индивидуальную деятельность (делать что-то самому)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2</c:v>
                </c:pt>
                <c:pt idx="2">
                  <c:v>19</c:v>
                </c:pt>
                <c:pt idx="3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276872"/>
            <a:ext cx="7848872" cy="2016224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Волонтерство как форма социальной активности молодежи </a:t>
            </a:r>
            <a:endParaRPr lang="ru-RU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Картинки по запросу волонтер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Картинки по запросу волонтер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188640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Департамент образования и молодежной политики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Ханты-Мансийского автономного округа - Югры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 Ю Д Ж Е Т Н О Е   У Ч Р Е Ж Д Е Н И 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ХАНТЫ-МАНСИЙСКОГО АВТОНОМНОГО ОКРУГА - ЮГРЫ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«Ю Г О Р С К И Й   П О Л И Т Е Х Н И Ч Е С К И Й   К О Л Л Е Д Ж»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Картинки по запросу юп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1925267" cy="219480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300558" y="4725144"/>
            <a:ext cx="4843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Градович Елизавета, гр. СЭЗ-17-1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Кошеленко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И.П., преподаватель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6237312"/>
            <a:ext cx="153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Югорск, 2018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/>
              <a:t>Что для меня быть волонтером?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3024336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меня  это внутренняя свобода и самореализация, это то, что позволяет мне проявить свои лучшие качества и действовать по-настоящему, это действие от сердца и души. Основной смысл моей волонтерской деятельности  заключается   во внимании, доброжелательности и безвозмездности. Только помогая людям, ты можешь увидеть искренние улыбки и благодарность, от чего на душе светло и тепло. </a:t>
            </a:r>
          </a:p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2540584" cy="359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852936"/>
            <a:ext cx="269881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559259"/>
            <a:ext cx="3481587" cy="246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Волонтерское движение в колледже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915816" y="2420888"/>
            <a:ext cx="3168352" cy="223224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волонтерского 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движения</a:t>
            </a:r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stCxn id="4" idx="7"/>
          </p:cNvCxnSpPr>
          <p:nvPr/>
        </p:nvCxnSpPr>
        <p:spPr>
          <a:xfrm flipV="1">
            <a:off x="5620173" y="2276872"/>
            <a:ext cx="391987" cy="470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6084168" y="1556792"/>
            <a:ext cx="2232248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Событийное волонтерство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4" idx="1"/>
          </p:cNvCxnSpPr>
          <p:nvPr/>
        </p:nvCxnSpPr>
        <p:spPr>
          <a:xfrm flipH="1" flipV="1">
            <a:off x="2915816" y="2276872"/>
            <a:ext cx="463995" cy="470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467544" y="1484784"/>
            <a:ext cx="2448272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Волонтерство Победы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stCxn id="4" idx="3"/>
          </p:cNvCxnSpPr>
          <p:nvPr/>
        </p:nvCxnSpPr>
        <p:spPr>
          <a:xfrm flipH="1">
            <a:off x="2843808" y="4326231"/>
            <a:ext cx="536003" cy="398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467544" y="4797152"/>
            <a:ext cx="2808312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Социальное волонтерство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stCxn id="4" idx="5"/>
          </p:cNvCxnSpPr>
          <p:nvPr/>
        </p:nvCxnSpPr>
        <p:spPr>
          <a:xfrm>
            <a:off x="5620173" y="4326231"/>
            <a:ext cx="463995" cy="3269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5868144" y="4725144"/>
            <a:ext cx="2448272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Медицинское волонтерство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Мероприятия, в которых принимали участие студенты волонтерского отряда БУ «Югорский политехнический колледж» «Жить здорово!»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4752528" cy="518457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ежегодные мероприятия в рамках волонтерства Победы (акция «Творить добро», «Георгиевская лента» и др.)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ежегодные студенческие акции «Автопробег «Студенты ЮПК за безопасность дорожного движения»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ежегодные студенческие акции, приуроченные Дню народного единства; празднику 1 мая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ежегодные студенческие акции «Молодежь за жизнь без ВИЧ», приуроченные ко  Всемирному дню борьбы во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СПИДом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z3vVWzUKOI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12776"/>
            <a:ext cx="4032448" cy="285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KNUoQExIhq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365104"/>
            <a:ext cx="352839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124744"/>
            <a:ext cx="4104456" cy="5733256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акция «Сообщи, где торгуют смертью» совместно с сотрудниками ОМВД России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г.Югорску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Молодой Гвардией Единой России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студенческая акция «Поймай волну позитива» (работа волонтеров в педиатрическом отделении БУ «Югорская городская больница»)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студенческая акция «Зимний подарок детям» (построение горок и уборка снега в детских садах г. Югорска)</a:t>
            </a:r>
          </a:p>
          <a:p>
            <a:endParaRPr lang="ru-RU" dirty="0"/>
          </a:p>
        </p:txBody>
      </p:sp>
      <p:pic>
        <p:nvPicPr>
          <p:cNvPr id="4" name="Рисунок 3" descr="C:\Users\user\Desktop\3RyxBQec8Q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8957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VM4Wbhx8Nx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56992"/>
            <a:ext cx="38957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216024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 января 2018 года был заключен договор о взаимодействии с Реабилитационном центром для детей и подростков с ограниченными возможностями    «Солнышко». Совместная деятельность Центра «Солнышко» и колледжа ориентирована на создание условий для организации социального сопровождения, оказания добровольческих услуг детям и членам их семей, выполнение добровольческих работ.  </a:t>
            </a:r>
          </a:p>
          <a:p>
            <a:endParaRPr lang="ru-RU" dirty="0"/>
          </a:p>
        </p:txBody>
      </p:sp>
      <p:pic>
        <p:nvPicPr>
          <p:cNvPr id="4" name="Picture 2" descr="Картинки по запросу волонте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4331242" cy="2940248"/>
          </a:xfrm>
          <a:prstGeom prst="rect">
            <a:avLst/>
          </a:prstGeom>
          <a:noFill/>
        </p:spPr>
      </p:pic>
      <p:pic>
        <p:nvPicPr>
          <p:cNvPr id="6" name="Picture 4" descr="Картинки по запросу волонтер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4007555" cy="3762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2474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Результаты социологического опроса волонтеров</a:t>
            </a:r>
            <a:endParaRPr lang="ru-RU" sz="3200" b="1" i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1196752"/>
          <a:ext cx="439248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932040" y="1196752"/>
          <a:ext cx="400357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323528" y="404664"/>
          <a:ext cx="4006627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572000" y="404664"/>
          <a:ext cx="417646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5144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Результаты собственной волонтерской деятельности в рамках городского волонтерского объединения «Маяк добра»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3096344" cy="48965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Добровольческая помощь в проведении  и реализации добровольческого проекта «Твои люди, Югорск»</a:t>
            </a:r>
          </a:p>
          <a:p>
            <a:r>
              <a:rPr lang="ru-RU" sz="2000" dirty="0" smtClean="0"/>
              <a:t>Сурдлимпийский урок</a:t>
            </a:r>
          </a:p>
          <a:p>
            <a:r>
              <a:rPr lang="ru-RU" sz="2000" dirty="0" smtClean="0"/>
              <a:t>Фестиваль «Готов к труду и обороне»</a:t>
            </a:r>
          </a:p>
          <a:p>
            <a:endParaRPr lang="ru-RU" sz="2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2000455" cy="283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84784"/>
            <a:ext cx="3206899" cy="207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p.userapi.com/c636420/v636420546/6997f/huJDUpdBDnU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933056"/>
            <a:ext cx="396044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725144"/>
            <a:ext cx="2808312" cy="187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836712"/>
            <a:ext cx="4320480" cy="4896544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Разработка и реализация добровольческого и благотворительного мероприятия «Брусника»</a:t>
            </a:r>
          </a:p>
          <a:p>
            <a:r>
              <a:rPr lang="ru-RU" sz="2000" dirty="0" smtClean="0"/>
              <a:t>Активное участие в  реализации проекта «Максимум» (2016 г.) на базе молодежного центра «Гелиос» с привлечением подростков, совершившими противоправные действия, находящимися в социально опасном положении или трудной жизненной ситуации</a:t>
            </a:r>
          </a:p>
          <a:p>
            <a:r>
              <a:rPr lang="ru-RU" sz="2000" dirty="0" smtClean="0"/>
              <a:t>Социальное волонтерство: акция «Пушистый балаган»</a:t>
            </a:r>
          </a:p>
          <a:p>
            <a:endParaRPr lang="ru-RU" sz="2000" dirty="0"/>
          </a:p>
        </p:txBody>
      </p:sp>
      <p:pic>
        <p:nvPicPr>
          <p:cNvPr id="4" name="Picture 6" descr="http://molod86.ru/wp-content/uploads/2017/09/IMG_9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3024336" cy="2016224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брусника 2017 фестива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32856"/>
            <a:ext cx="3384376" cy="2256251"/>
          </a:xfrm>
          <a:prstGeom prst="rect">
            <a:avLst/>
          </a:prstGeom>
          <a:noFill/>
        </p:spPr>
      </p:pic>
      <p:pic>
        <p:nvPicPr>
          <p:cNvPr id="28674" name="Picture 2" descr="http://molod86.ru/wp-content/uploads/2017/06/IMG_8208_948x63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437112"/>
            <a:ext cx="3456383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214</TotalTime>
  <Words>512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Волонтерство как форма социальной активности молодежи </vt:lpstr>
      <vt:lpstr>Волонтерское движение в колледже</vt:lpstr>
      <vt:lpstr>Мероприятия, в которых принимали участие студенты волонтерского отряда БУ «Югорский политехнический колледж» «Жить здорово!»</vt:lpstr>
      <vt:lpstr>Слайд 4</vt:lpstr>
      <vt:lpstr>Слайд 5</vt:lpstr>
      <vt:lpstr>Результаты социологического опроса волонтеров</vt:lpstr>
      <vt:lpstr>Слайд 7</vt:lpstr>
      <vt:lpstr>Результаты собственной волонтерской деятельности в рамках городского волонтерского объединения «Маяк добра»</vt:lpstr>
      <vt:lpstr>Слайд 9</vt:lpstr>
      <vt:lpstr>Что для меня быть волонтером?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Колледж ЮПК</cp:lastModifiedBy>
  <cp:revision>37</cp:revision>
  <dcterms:created xsi:type="dcterms:W3CDTF">2018-02-25T09:10:32Z</dcterms:created>
  <dcterms:modified xsi:type="dcterms:W3CDTF">2018-06-27T08:21:11Z</dcterms:modified>
</cp:coreProperties>
</file>