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3396-60A4-4988-94E8-E729F5623A42}" type="datetimeFigureOut">
              <a:rPr lang="ru-RU" smtClean="0"/>
              <a:pPr/>
              <a:t>28.05.2019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427C3-1C20-4853-A035-B1EC4157AC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3396-60A4-4988-94E8-E729F5623A42}" type="datetimeFigureOut">
              <a:rPr lang="ru-RU" smtClean="0"/>
              <a:pPr/>
              <a:t>28.05.2019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427C3-1C20-4853-A035-B1EC4157AC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3396-60A4-4988-94E8-E729F5623A42}" type="datetimeFigureOut">
              <a:rPr lang="ru-RU" smtClean="0"/>
              <a:pPr/>
              <a:t>28.05.2019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427C3-1C20-4853-A035-B1EC4157AC9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3396-60A4-4988-94E8-E729F5623A42}" type="datetimeFigureOut">
              <a:rPr lang="ru-RU" smtClean="0"/>
              <a:pPr/>
              <a:t>28.05.2019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427C3-1C20-4853-A035-B1EC4157AC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3396-60A4-4988-94E8-E729F5623A42}" type="datetimeFigureOut">
              <a:rPr lang="ru-RU" smtClean="0"/>
              <a:pPr/>
              <a:t>28.05.2019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427C3-1C20-4853-A035-B1EC4157AC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3396-60A4-4988-94E8-E729F5623A42}" type="datetimeFigureOut">
              <a:rPr lang="ru-RU" smtClean="0"/>
              <a:pPr/>
              <a:t>28.05.2019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427C3-1C20-4853-A035-B1EC4157AC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3396-60A4-4988-94E8-E729F5623A42}" type="datetimeFigureOut">
              <a:rPr lang="ru-RU" smtClean="0"/>
              <a:pPr/>
              <a:t>28.05.2019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427C3-1C20-4853-A035-B1EC4157AC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3396-60A4-4988-94E8-E729F5623A42}" type="datetimeFigureOut">
              <a:rPr lang="ru-RU" smtClean="0"/>
              <a:pPr/>
              <a:t>28.05.2019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427C3-1C20-4853-A035-B1EC4157AC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3396-60A4-4988-94E8-E729F5623A42}" type="datetimeFigureOut">
              <a:rPr lang="ru-RU" smtClean="0"/>
              <a:pPr/>
              <a:t>28.05.2019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427C3-1C20-4853-A035-B1EC4157AC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3396-60A4-4988-94E8-E729F5623A42}" type="datetimeFigureOut">
              <a:rPr lang="ru-RU" smtClean="0"/>
              <a:pPr/>
              <a:t>28.05.2019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427C3-1C20-4853-A035-B1EC4157AC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3396-60A4-4988-94E8-E729F5623A42}" type="datetimeFigureOut">
              <a:rPr lang="ru-RU" smtClean="0"/>
              <a:pPr/>
              <a:t>28.05.2019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427C3-1C20-4853-A035-B1EC4157AC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A43396-60A4-4988-94E8-E729F5623A42}" type="datetimeFigureOut">
              <a:rPr lang="ru-RU" smtClean="0"/>
              <a:pPr/>
              <a:t>28.05.2019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F7427C3-1C20-4853-A035-B1EC4157AC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44624"/>
            <a:ext cx="8784976" cy="6768752"/>
          </a:xfrm>
        </p:spPr>
        <p:txBody>
          <a:bodyPr>
            <a:normAutofit/>
          </a:bodyPr>
          <a:lstStyle/>
          <a:p>
            <a:endParaRPr lang="ru-RU" sz="1400" dirty="0" smtClean="0"/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Муниципальное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общеобразовательное учреждение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Казачинская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средняя  школа»</a:t>
            </a:r>
          </a:p>
          <a:p>
            <a:endParaRPr lang="ru-RU" dirty="0"/>
          </a:p>
          <a:p>
            <a:endParaRPr lang="ru-RU" dirty="0"/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ВСЕРОССИЙСКИЙ КОНКУРС ПРОЕКТОВ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Доброволец России 2019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СОЦИАЛЬНЫЙ ПРОЕКТ</a:t>
            </a:r>
            <a:endParaRPr lang="ru-RU" sz="1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«Моя страна – Великая Россия»</a:t>
            </a:r>
            <a:endParaRPr lang="ru-RU" sz="1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Автор:</a:t>
            </a:r>
          </a:p>
          <a:p>
            <a:pPr algn="l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учиница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9 класса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МОУ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Казачинская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СШ»</a:t>
            </a:r>
          </a:p>
          <a:p>
            <a:pPr algn="l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Кузнецова Светлана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Казачья Слобода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2019 год.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53463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32656"/>
            <a:ext cx="8640960" cy="6336704"/>
          </a:xfrm>
        </p:spPr>
        <p:txBody>
          <a:bodyPr>
            <a:normAutofit/>
          </a:bodyPr>
          <a:lstStyle/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Критериями эффективности можно считать: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	количественный охват субъектов образовательного процесса системой патриотического воспитания, 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	возросшую мотивацию педагогов к использованию музея в учебно-воспитательном процессе, 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	рост интереса обучающихся к сохранению и поддержанию истории и традиций школы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Способы контроля за реализацией проекта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Результаты  проекта будут отслеживаться классными руководителями, учителями, педагогом-психологом, координаторами, родителями, руководителем проекта. Данные по проделанной работе, уровень активности учащихся, изменения личных качеств,  отношения к окружающей действительности, к истории и т.д. будут фиксироваться и заноситься в компьютер. Результаты проекта будут обсуждаться на заседаниях педагогического совета, на родительских собрания.  Контроль за реализацией проекта осуществляется администрацией МОУ «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Казачинская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средняя школа».</a:t>
            </a:r>
          </a:p>
        </p:txBody>
      </p:sp>
    </p:spTree>
    <p:extLst>
      <p:ext uri="{BB962C8B-B14F-4D97-AF65-F5344CB8AC3E}">
        <p14:creationId xmlns:p14="http://schemas.microsoft.com/office/powerpoint/2010/main" xmlns="" val="3563509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552728"/>
          </a:xfrm>
        </p:spPr>
        <p:txBody>
          <a:bodyPr/>
          <a:lstStyle/>
          <a:p>
            <a:r>
              <a:rPr lang="ru-RU" dirty="0"/>
              <a:t>	</a:t>
            </a:r>
            <a:endParaRPr lang="ru-RU" dirty="0" smtClean="0"/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Обоснование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программы – проекта.</a:t>
            </a:r>
          </a:p>
          <a:p>
            <a:pPr algn="l"/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Государственная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политика в области образования основывается на следующих принципах:</a:t>
            </a:r>
          </a:p>
          <a:p>
            <a:pPr algn="l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гуманистический характер образования, приоритет общечеловеческих          ценностей, жизни и здоровья человека, свободного развития личности;</a:t>
            </a:r>
          </a:p>
          <a:p>
            <a:pPr algn="l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воспитание гражданственности; </a:t>
            </a:r>
          </a:p>
          <a:p>
            <a:pPr algn="l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-трудолюбия, уважения к правам и свободам человека, любви к окружающей природе, Родине, семье.</a:t>
            </a:r>
          </a:p>
          <a:p>
            <a:pPr algn="l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Ведущую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роль в их реализации играет наш школьный музей «Истоки». Вот что сказал о работе музея один из ветеранов Великой Отечественной войны: «Создание музея – большое универсальное «учебное пособие» педагогов школы по воспитанию молодого поколения на славных боевых, трудовых и нравственных традициях нашего народа».</a:t>
            </a:r>
          </a:p>
          <a:p>
            <a:pPr algn="l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Музей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состоит из 2-х разделов: «Военная история», «Этнография». Общее количество экспонатов составляет 1000 предметов</a:t>
            </a:r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5259" y="3861048"/>
            <a:ext cx="3992804" cy="2852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861049"/>
            <a:ext cx="4499821" cy="2852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32075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640960" cy="6408712"/>
          </a:xfrm>
        </p:spPr>
        <p:txBody>
          <a:bodyPr>
            <a:normAutofit/>
          </a:bodyPr>
          <a:lstStyle/>
          <a:p>
            <a:pPr algn="l"/>
            <a:r>
              <a:rPr lang="ru-RU" dirty="0"/>
              <a:t>    </a:t>
            </a:r>
            <a:r>
              <a:rPr lang="ru-RU" dirty="0">
                <a:solidFill>
                  <a:schemeClr val="tx1"/>
                </a:solidFill>
              </a:rPr>
              <a:t> 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Школьный музей является одной из форм дополнительного образования, развивающей сотворчество, активность, самодеятельность учащихся в процессе сбора, исследования, обработки, оформления и пропаганды материалов, имеющих воспитательную и познавательную ценность.</a:t>
            </a:r>
            <a:b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    По своему профилю музей « Истоки» является краеведческим. 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Цели и задачи школьного музея:</a:t>
            </a:r>
          </a:p>
          <a:p>
            <a:pPr lvl="0" algn="l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Всемерное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содействие развитию коммуникативных компетенций, навыков исследовательской работы учащихся</a:t>
            </a:r>
          </a:p>
          <a:p>
            <a:pPr lvl="0" algn="l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Поддержка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творческих способностей детей</a:t>
            </a:r>
          </a:p>
          <a:p>
            <a:pPr lvl="0" algn="l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Формирование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интереса к отечественной культуре и уважительного отношения к нравственным ценностям прошлых поколений</a:t>
            </a:r>
          </a:p>
          <a:p>
            <a:pPr lvl="0" algn="l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Формирование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чувства ответственности за сохранение природных богатств, художественной культуры края, гордости за свое Отечество, школу, семью, т.е. чувства сопричастности к прошлому и настоящему малой Родины. </a:t>
            </a:r>
          </a:p>
          <a:p>
            <a:pPr lvl="0" algn="l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Осуществление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координации  военно-патриотической деятельности образовательного учреждения, организации взаимодействия между школой и другими учреждениями культуры, общественными организациями.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50301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712968" cy="6264696"/>
          </a:xfrm>
        </p:spPr>
        <p:txBody>
          <a:bodyPr/>
          <a:lstStyle/>
          <a:p>
            <a:endParaRPr lang="ru-RU" dirty="0"/>
          </a:p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 проекта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личности гражданина  и патриота России с присущими ему взглядами, мотивами деятельности, моделью поведения. </a:t>
            </a:r>
          </a:p>
          <a:p>
            <a:pPr algn="l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Задачи проекта: 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	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проведение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анализа отечественного педагогического опыта в области гражданско-патриотического воспитания; 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	создание модели гражданско-патриотического воспитания учащихся на основе деятельности школьного музея; 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	создание и пополнение экспозиций музея; 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	осуществление взаимодействия музея школы и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Шацкого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краеведческого музея. </a:t>
            </a:r>
          </a:p>
          <a:p>
            <a:pPr algn="l"/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Срок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реализации проекта: в течении 2019 г.</a:t>
            </a:r>
          </a:p>
          <a:p>
            <a:pPr algn="l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0298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Этапы реализации проекта: </a:t>
            </a:r>
          </a:p>
          <a:p>
            <a:pPr algn="l"/>
            <a:endParaRPr lang="ru-RU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этап: январь - май 2019 г.</a:t>
            </a:r>
          </a:p>
          <a:p>
            <a:pPr algn="l"/>
            <a:endParaRPr lang="ru-RU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	анализ состояния проблемы; </a:t>
            </a:r>
          </a:p>
          <a:p>
            <a:pPr algn="l"/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	библиографический поиск по проблеме; </a:t>
            </a:r>
          </a:p>
          <a:p>
            <a:pPr algn="l"/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	анализ воспитательных возможностей музея для гражданского воспитания;</a:t>
            </a:r>
          </a:p>
          <a:p>
            <a:pPr algn="l"/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	 разработка программы деятельности. </a:t>
            </a:r>
          </a:p>
          <a:p>
            <a:pPr algn="l"/>
            <a:endParaRPr lang="ru-RU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этап: сентябрь – декабрь 2019 г.</a:t>
            </a:r>
          </a:p>
          <a:p>
            <a:pPr algn="l"/>
            <a:endParaRPr lang="ru-RU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	аналитический: мониторинг влияния деятельности музея в школе  на формирование гражданственности учащихся; </a:t>
            </a:r>
          </a:p>
          <a:p>
            <a:pPr algn="l"/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	формирование банка методических разработок по гражданскому воспитанию учащихся; </a:t>
            </a:r>
          </a:p>
          <a:p>
            <a:pPr algn="l"/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	разработка и организация системы урочной и внеурочной деятельности школы по гражданскому воспитанию с использованием возможностей музея; </a:t>
            </a:r>
          </a:p>
          <a:p>
            <a:pPr algn="l"/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	подведение итогов и анализ результатов.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57166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712968" cy="6336704"/>
          </a:xfrm>
        </p:spPr>
        <p:txBody>
          <a:bodyPr>
            <a:normAutofit/>
          </a:bodyPr>
          <a:lstStyle/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0"/>
            <a:ext cx="5468590" cy="7749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189221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640960" cy="655272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4" y="0"/>
            <a:ext cx="5904656" cy="6935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716498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640960" cy="6408712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Социальное партнерство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52625" y="992188"/>
            <a:ext cx="523875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10152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32656"/>
            <a:ext cx="8640960" cy="6264696"/>
          </a:xfrm>
        </p:spPr>
        <p:txBody>
          <a:bodyPr>
            <a:normAutofit/>
          </a:bodyPr>
          <a:lstStyle/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Оценка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эффективности реализации  проекта</a:t>
            </a:r>
          </a:p>
          <a:p>
            <a:pPr algn="l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Работа по патриотическому воспитанию – неотъемлемая часть воспитательного процесса в школе. Она имеет большие перспективы. В новом современном обществе работа по воспитанию патриотизма в детях является приоритетным направлением, ведь реализация основных направлений патриотического воспитания позволяет решать возникающие проблемы в отношении подрастающего поколения.</a:t>
            </a:r>
          </a:p>
          <a:p>
            <a:pPr algn="l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результате осуществления  проекта ожидается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	обеспечение духовно-нравственного воспитания подрастающего поколения, 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	возрождения истинных духовных ценностей российского народа, 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	сохранение и развитие его славных боевых и трудовых традиций, 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	оптимизация работы по военно-патриотическому воспитанию школьников в современных условиях. 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По итогам работы оформить экспозиции в школьном музее «Истоки», альбомы, фотовыставки, подготовить и провести встречи, праздники, поэтические вечера.</a:t>
            </a:r>
          </a:p>
          <a:p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29284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153</Words>
  <Application>Microsoft Office PowerPoint</Application>
  <PresentationFormat>Экран (4:3)</PresentationFormat>
  <Paragraphs>85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Волна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2017</dc:creator>
  <cp:lastModifiedBy>Customer</cp:lastModifiedBy>
  <cp:revision>7</cp:revision>
  <dcterms:created xsi:type="dcterms:W3CDTF">2019-03-30T09:14:58Z</dcterms:created>
  <dcterms:modified xsi:type="dcterms:W3CDTF">2019-05-28T07:49:48Z</dcterms:modified>
</cp:coreProperties>
</file>