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138" flipH="1">
            <a:off x="1074048" y="-355271"/>
            <a:ext cx="5261857" cy="4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323528" y="344551"/>
            <a:ext cx="255966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02" flipH="1">
            <a:off x="-5014" y="858554"/>
            <a:ext cx="4178495" cy="59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339752" y="3212975"/>
            <a:ext cx="6624736" cy="1944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5254003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2339752" y="3249442"/>
            <a:ext cx="6624736" cy="1907749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3704976" y="5517232"/>
            <a:ext cx="5259512" cy="1080120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gradFill flip="none" rotWithShape="1">
          <a:gsLst>
            <a:gs pos="2000">
              <a:srgbClr val="03D4A8">
                <a:alpha val="47000"/>
                <a:lumMod val="68000"/>
                <a:lumOff val="32000"/>
              </a:srgbClr>
            </a:gs>
            <a:gs pos="49000">
              <a:srgbClr val="21D6E0">
                <a:alpha val="75000"/>
              </a:srgbClr>
            </a:gs>
            <a:gs pos="84000">
              <a:srgbClr val="0087E6">
                <a:alpha val="58000"/>
              </a:srgbClr>
            </a:gs>
            <a:gs pos="97000">
              <a:srgbClr val="00B050">
                <a:alpha val="8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 userDrawn="1"/>
        </p:nvSpPr>
        <p:spPr>
          <a:xfrm>
            <a:off x="791330" y="1700808"/>
            <a:ext cx="7885126" cy="4824536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1946923" y="5391301"/>
            <a:ext cx="2026568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210355" y="4105911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72816"/>
            <a:ext cx="7895470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1275826" y="5565008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43000">
              <a:srgbClr val="00B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791330" y="1700808"/>
            <a:ext cx="7885126" cy="4824536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00808"/>
            <a:ext cx="7885126" cy="4824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87480"/>
            <a:ext cx="2448272" cy="14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1" y="5113842"/>
            <a:ext cx="1937387" cy="15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1728192" cy="131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-27334" y="5341553"/>
            <a:ext cx="1582658" cy="15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791330" y="1628800"/>
            <a:ext cx="7885126" cy="4896544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210355" y="4105911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628800"/>
            <a:ext cx="7885126" cy="489654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1275826" y="5565008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7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791330" y="1628800"/>
            <a:ext cx="7885126" cy="4896544"/>
          </a:xfrm>
          <a:prstGeom prst="roundRect">
            <a:avLst/>
          </a:prstGeom>
          <a:noFill/>
          <a:ln w="635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650778" y="5409475"/>
            <a:ext cx="2026568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260648"/>
            <a:ext cx="789547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30" y="1700808"/>
            <a:ext cx="7885126" cy="4824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791330" y="260648"/>
            <a:ext cx="7885126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23142" y="5583181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67544" y="260648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67544" y="1628800"/>
            <a:ext cx="4069693" cy="4536504"/>
          </a:xfrm>
          <a:prstGeom prst="roundRect">
            <a:avLst/>
          </a:prstGeom>
          <a:noFill/>
          <a:ln w="635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4682359" y="1628800"/>
            <a:ext cx="4069693" cy="4476372"/>
          </a:xfrm>
          <a:prstGeom prst="roundRect">
            <a:avLst/>
          </a:prstGeom>
          <a:noFill/>
          <a:ln w="635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4912395"/>
            <a:ext cx="2486623" cy="19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7" y="4868511"/>
            <a:ext cx="2486625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3813193" y="5278353"/>
            <a:ext cx="1517614" cy="15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68000">
              <a:srgbClr val="0087E6">
                <a:alpha val="58000"/>
              </a:srgbClr>
            </a:gs>
            <a:gs pos="100000">
              <a:srgbClr val="00B050">
                <a:alpha val="84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>
            <a:off x="0" y="3911072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02" flipH="1">
            <a:off x="46018" y="3992934"/>
            <a:ext cx="2062377" cy="29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467544" y="260648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04" flipH="1">
            <a:off x="1640613" y="2859011"/>
            <a:ext cx="3179383" cy="41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126" flipH="1">
            <a:off x="2428963" y="5254995"/>
            <a:ext cx="2169235" cy="16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834">
            <a:off x="4531956" y="2742325"/>
            <a:ext cx="3310919" cy="4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52" y="1124745"/>
            <a:ext cx="8196319" cy="1152128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170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611560" y="1124744"/>
            <a:ext cx="8208912" cy="1152128"/>
          </a:xfrm>
          <a:prstGeom prst="roundRect">
            <a:avLst/>
          </a:prstGeom>
          <a:noFill/>
          <a:ln w="63500" cmpd="dbl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molokovsem.com/wp-content/uploads/2012/10/rusca-seo1-300x26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02">
            <a:off x="4692815" y="5175706"/>
            <a:ext cx="2222754" cy="16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4167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4396"/>
          <a:stretch/>
        </p:blipFill>
        <p:spPr bwMode="auto">
          <a:xfrm rot="20243002">
            <a:off x="3983582" y="5344640"/>
            <a:ext cx="1259632" cy="13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3D4A8">
                <a:alpha val="47000"/>
                <a:lumMod val="68000"/>
                <a:lumOff val="32000"/>
              </a:srgbClr>
            </a:gs>
            <a:gs pos="33000">
              <a:srgbClr val="21D6E0">
                <a:alpha val="75000"/>
              </a:srgbClr>
            </a:gs>
            <a:gs pos="56000">
              <a:srgbClr val="0087E6">
                <a:alpha val="58000"/>
              </a:srgbClr>
            </a:gs>
            <a:gs pos="79000">
              <a:srgbClr val="00B050">
                <a:alpha val="8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63" r:id="rId4"/>
    <p:sldLayoutId id="2147483664" r:id="rId5"/>
    <p:sldLayoutId id="2147483652" r:id="rId6"/>
    <p:sldLayoutId id="2147483654" r:id="rId7"/>
    <p:sldLayoutId id="214748365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214685"/>
            <a:ext cx="6696744" cy="1942505"/>
          </a:xfrm>
        </p:spPr>
        <p:txBody>
          <a:bodyPr/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ПРОЕКТ</a:t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смены пришкольного летнего оздоровительного лагеря с дневным пребыванием</a:t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«Растим патриотов»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Автор проекта: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Копытин Андрей Геннадиевич, учащийся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МБОУ «СШ с. Становое»,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класса, 12.06.2002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г.р. Руководитель: Бирюкова Надежда Николаевна 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старшая вожатая МБОУ «СШ с. Становое»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24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30" y="764704"/>
            <a:ext cx="7895470" cy="652934"/>
          </a:xfrm>
        </p:spPr>
        <p:txBody>
          <a:bodyPr/>
          <a:lstStyle/>
          <a:p>
            <a:r>
              <a:rPr lang="ru-RU" sz="2800" b="1" dirty="0" smtClean="0"/>
              <a:t>Актуальность: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7571184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лагерь не предусматривает изнурительные тренировки, марш-броски. Участники воспитательного процесса путём экскурсий, военно-патриотических игр, творческих мастерских, отрядных мероприятий и различных конкурсов -  будут познавать историю не только нашего края, но и всей нашей необъятной Родины. Детям не будет навязана какая-то определённая позиция, они сами сделают выбор, смогут отстоять свою точку зрения. А это и есть достойный гражданин своей Родины с активной гражданской позицией.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3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Цель: с</a:t>
            </a:r>
            <a:r>
              <a:rPr lang="ru-RU" sz="2400" dirty="0" smtClean="0"/>
              <a:t>оздание </a:t>
            </a:r>
            <a:r>
              <a:rPr lang="ru-RU" sz="2400" dirty="0"/>
              <a:t>максимальных условий для развития у детей младшего школьного возраста активной гражданской позиции, развитие чувства патриотизма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30" y="1700808"/>
            <a:ext cx="7885126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Задачи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/>
              <a:t>Способствовать воспитанию настоящего патриота своей страны с активной гражданской позицией.</a:t>
            </a:r>
          </a:p>
          <a:p>
            <a:pPr lvl="0"/>
            <a:r>
              <a:rPr lang="ru-RU" dirty="0"/>
              <a:t>Развивать творческую и познавательную активность детей во время одной лагерной смены.</a:t>
            </a:r>
          </a:p>
          <a:p>
            <a:pPr lvl="0"/>
            <a:r>
              <a:rPr lang="ru-RU" dirty="0"/>
              <a:t>Формировать у воспитанников навыки позитивного взаимодействия.</a:t>
            </a:r>
          </a:p>
          <a:p>
            <a:pPr lvl="0"/>
            <a:r>
              <a:rPr lang="ru-RU" dirty="0"/>
              <a:t>Развивать социальную компетентность детей путём включения каждого ребёнка в активную познавательно-творческую деятельность.</a:t>
            </a:r>
          </a:p>
          <a:p>
            <a:pPr lvl="0"/>
            <a:r>
              <a:rPr lang="ru-RU" dirty="0"/>
              <a:t>Формировать желание и стремление изучать историю своей страны.</a:t>
            </a:r>
          </a:p>
          <a:p>
            <a:pPr lvl="0"/>
            <a:r>
              <a:rPr lang="ru-RU" dirty="0"/>
              <a:t>Содействовать формированию и развитию потребности сознательного отношения к своему здоровью.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Экскурсии по районным краеведческим музеям и музеям боевой славы, музеям Липецкой области, а так же посещение музейного комплекса «Куликово поле»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5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Спортивные состязания, сдача норм ГТО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51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Военно-тактические игры</a:t>
            </a:r>
            <a:br>
              <a:rPr lang="ru-RU" sz="2800" b="1" dirty="0" smtClean="0"/>
            </a:br>
            <a:r>
              <a:rPr lang="ru-RU" sz="2800" b="1" dirty="0" smtClean="0"/>
              <a:t>(«Зарница», «Спаси знамя», «Победа»)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28498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84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Смотры-конкурсы строевой подготовки, военно-патриотической песни, военной лирики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62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0888"/>
            <a:ext cx="7772400" cy="27363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Мы </a:t>
            </a:r>
            <a:r>
              <a:rPr lang="ru-RU" b="1" dirty="0">
                <a:solidFill>
                  <a:schemeClr val="tx1"/>
                </a:solidFill>
              </a:rPr>
              <a:t>предполагаем, что работа такой смены окажет благоприятное воздействие на всех участников воспитательного процесса. К концу смены ребята научатся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выполнять простейшие команды строевой подготовки;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в ходе экскурсий узнают больше информации из истории родного края;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научатся играть в военно-тактические игры;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улучшат своё физическое здоровье;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научатся действовать в коллективе;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будут бережнее чтить традиции родного края, своей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428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ПРОЕКТ смены пришкольного летнего оздоровительного лагеря с дневным пребыванием «Растим патриотов»     </vt:lpstr>
      <vt:lpstr>Актуальность:</vt:lpstr>
      <vt:lpstr>Цель: создание максимальных условий для развития у детей младшего школьного возраста активной гражданской позиции, развитие чувства патриотизма.</vt:lpstr>
      <vt:lpstr>Предполагаемые мероприятия:</vt:lpstr>
      <vt:lpstr>Спортивные состязания, сдача норм ГТО</vt:lpstr>
      <vt:lpstr>Военно-тактические игры («Зарница», «Спаси знамя», «Победа»)</vt:lpstr>
      <vt:lpstr>Смотры-конкурсы строевой подготовки, военно-патриотической песни, военной лирики</vt:lpstr>
      <vt:lpstr>Ожидаемые результаты: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Погодаев</dc:creator>
  <cp:lastModifiedBy>administrator</cp:lastModifiedBy>
  <cp:revision>27</cp:revision>
  <dcterms:created xsi:type="dcterms:W3CDTF">2017-01-04T16:32:47Z</dcterms:created>
  <dcterms:modified xsi:type="dcterms:W3CDTF">2019-04-15T19:29:31Z</dcterms:modified>
</cp:coreProperties>
</file>