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56" r:id="rId2"/>
    <p:sldId id="300" r:id="rId3"/>
    <p:sldId id="301" r:id="rId4"/>
    <p:sldId id="325" r:id="rId5"/>
    <p:sldId id="257" r:id="rId6"/>
    <p:sldId id="317" r:id="rId7"/>
    <p:sldId id="266" r:id="rId8"/>
    <p:sldId id="265" r:id="rId9"/>
    <p:sldId id="328" r:id="rId10"/>
    <p:sldId id="259" r:id="rId11"/>
    <p:sldId id="302" r:id="rId12"/>
    <p:sldId id="299" r:id="rId13"/>
    <p:sldId id="303" r:id="rId14"/>
    <p:sldId id="305" r:id="rId15"/>
    <p:sldId id="258" r:id="rId16"/>
    <p:sldId id="260" r:id="rId17"/>
    <p:sldId id="326" r:id="rId18"/>
    <p:sldId id="333" r:id="rId19"/>
    <p:sldId id="330" r:id="rId20"/>
    <p:sldId id="327" r:id="rId21"/>
    <p:sldId id="329" r:id="rId22"/>
    <p:sldId id="316" r:id="rId23"/>
    <p:sldId id="336" r:id="rId24"/>
    <p:sldId id="331" r:id="rId25"/>
    <p:sldId id="332" r:id="rId26"/>
    <p:sldId id="334" r:id="rId27"/>
    <p:sldId id="335" r:id="rId28"/>
    <p:sldId id="338" r:id="rId29"/>
    <p:sldId id="337" r:id="rId30"/>
    <p:sldId id="339" r:id="rId31"/>
    <p:sldId id="30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366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63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1341A-9957-4EF7-8FD7-9301698FE364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36D88-80C7-49BE-A708-D96D790B6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368A1-D1E3-4686-8CD0-E50C51DAD239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5C39F-A1C2-4CF3-946F-70B2D7802C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Pm0TEHxD73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58" y="28572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#</a:t>
            </a:r>
            <a:r>
              <a:rPr lang="ru-RU" sz="5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МОЛОДЁЖЬ </a:t>
            </a:r>
          </a:p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МЕДНОГОРСКА</a:t>
            </a:r>
            <a:endParaRPr lang="ru-RU" sz="54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4572008"/>
            <a:ext cx="81439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ВОЛОНТЁРСКИЙ ОТРЯД</a:t>
            </a:r>
          </a:p>
          <a:p>
            <a:pPr algn="ctr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НАС БОЛЕЕ 500 ЧЕЛОВЕК</a:t>
            </a:r>
            <a:endParaRPr lang="ru-RU" sz="44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11003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857232"/>
            <a:ext cx="8358246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Мы молодёжь ХХ</a:t>
            </a:r>
            <a:r>
              <a:rPr lang="en-US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I</a:t>
            </a:r>
            <a:r>
              <a:rPr lang="ru-RU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 века</a:t>
            </a:r>
          </a:p>
          <a:p>
            <a:pPr algn="ctr"/>
            <a:r>
              <a:rPr lang="ru-RU" sz="4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В наших руках судьба человека!</a:t>
            </a:r>
            <a:endParaRPr lang="ru-RU" sz="4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3108" y="1"/>
            <a:ext cx="4703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Наш девиз:</a:t>
            </a:r>
            <a:endParaRPr lang="ru-RU" sz="6000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9" name="Рисунок 8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j2qypLDyhy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282" y="4857760"/>
            <a:ext cx="84296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rgbClr val="00B0F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#</a:t>
            </a:r>
            <a:r>
              <a:rPr lang="ru-RU" sz="4800" dirty="0" smtClean="0">
                <a:solidFill>
                  <a:srgbClr val="00B0F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МолодёжьМедногорска</a:t>
            </a:r>
          </a:p>
          <a:p>
            <a:pPr algn="ctr"/>
            <a:r>
              <a:rPr lang="ru-RU" sz="6000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2011 год</a:t>
            </a:r>
            <a:endParaRPr lang="ru-RU" sz="6000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14290"/>
            <a:ext cx="8786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0070C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Год создания волонтёрского отряда</a:t>
            </a:r>
          </a:p>
        </p:txBody>
      </p:sp>
      <p:pic>
        <p:nvPicPr>
          <p:cNvPr id="7" name="Рисунок 6" descr="памя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тарт конкурс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4"/>
            <a:ext cx="8715404" cy="64293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8794" y="214290"/>
            <a:ext cx="69846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Направления волонтёрской 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деятельности: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86116" y="1928802"/>
            <a:ext cx="5623655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-патриотическое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-экологическое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-социальное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-ЗОЖ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-культурное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-информационное</a:t>
            </a:r>
          </a:p>
          <a:p>
            <a:endParaRPr lang="ru-RU" dirty="0" smtClean="0">
              <a:solidFill>
                <a:srgbClr val="0070C0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9" name="Рисунок 8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572140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8073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714480" y="357166"/>
            <a:ext cx="62536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Память Поколений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572140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728" y="285728"/>
            <a:ext cx="62055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Дорога к обелиску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DSC_01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памя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14348" y="214290"/>
            <a:ext cx="75664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solidFill>
                  <a:srgbClr val="0070C0"/>
                </a:solidFill>
                <a:latin typeface="Arial Black" pitchFamily="34" charset="0"/>
              </a:rPr>
              <a:t>Дорога к обелиску</a:t>
            </a:r>
            <a:endParaRPr lang="ru-RU" sz="54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70913_1138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28794" y="5643578"/>
            <a:ext cx="55964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Чистые обочины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571480"/>
            <a:ext cx="72667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Акция Чистые берега!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i39_dxpSyh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71472" y="214290"/>
            <a:ext cx="812575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Акция «Чистые берега»</a:t>
            </a:r>
            <a:endParaRPr lang="ru-RU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4357686" cy="3429000"/>
          </a:xfrm>
          <a:prstGeom prst="rect">
            <a:avLst/>
          </a:prstGeom>
        </p:spPr>
      </p:pic>
      <p:pic>
        <p:nvPicPr>
          <p:cNvPr id="4" name="Рисунок 3" descr="DSC_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"/>
            <a:ext cx="4786314" cy="3429000"/>
          </a:xfrm>
          <a:prstGeom prst="rect">
            <a:avLst/>
          </a:prstGeom>
        </p:spPr>
      </p:pic>
      <p:pic>
        <p:nvPicPr>
          <p:cNvPr id="5" name="Рисунок 4" descr="DSC_00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357685" cy="3429000"/>
          </a:xfrm>
          <a:prstGeom prst="rect">
            <a:avLst/>
          </a:prstGeom>
        </p:spPr>
      </p:pic>
      <p:pic>
        <p:nvPicPr>
          <p:cNvPr id="6" name="Рисунок 5" descr="DSC_00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3429000"/>
            <a:ext cx="4786314" cy="3429000"/>
          </a:xfrm>
          <a:prstGeom prst="rect">
            <a:avLst/>
          </a:prstGeom>
        </p:spPr>
      </p:pic>
      <p:pic>
        <p:nvPicPr>
          <p:cNvPr id="7" name="Рисунок 6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571604" y="2714620"/>
            <a:ext cx="61269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Arial Black" pitchFamily="34" charset="0"/>
              </a:rPr>
              <a:t>ЛЕС ПОБЕДЫ</a:t>
            </a:r>
            <a:endParaRPr lang="ru-RU" sz="6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70421_1359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714480" y="500042"/>
            <a:ext cx="54970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Письмо Победы!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NbfnzKvE7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736"/>
            <a:ext cx="4286248" cy="5286388"/>
          </a:xfrm>
          <a:prstGeom prst="rect">
            <a:avLst/>
          </a:prstGeom>
        </p:spPr>
      </p:pic>
      <p:pic>
        <p:nvPicPr>
          <p:cNvPr id="6" name="Рисунок 5" descr="L0q6FDndV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428736"/>
            <a:ext cx="4143372" cy="528638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14414" y="214290"/>
            <a:ext cx="77171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Георгиевская ленточка</a:t>
            </a:r>
            <a:endParaRPr lang="ru-RU" sz="44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" name="Рисунок 9" descr="памят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072402_139269744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142852"/>
            <a:ext cx="1142142" cy="1357322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xl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5425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58" y="-214338"/>
            <a:ext cx="87868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Спасибо Деду за Победу!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5857892"/>
            <a:ext cx="79319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От обелиска к обелиску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83zY_UM6s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qmfxAENPpU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86059"/>
            <a:ext cx="3733805" cy="40719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42910" y="357166"/>
            <a:ext cx="71336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Автопробег 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«От обелиска к обелиску»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0" name="Рисунок 9" descr="памят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6776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4328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428728" y="357166"/>
            <a:ext cx="4806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Вальс Победы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57224" y="5411450"/>
            <a:ext cx="82867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Акция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Одно желание на всех!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52WDYG36J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29190" cy="3429000"/>
          </a:xfrm>
          <a:prstGeom prst="rect">
            <a:avLst/>
          </a:prstGeom>
        </p:spPr>
      </p:pic>
      <p:pic>
        <p:nvPicPr>
          <p:cNvPr id="8" name="Рисунок 7" descr="CR4rmwcocd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4929190" cy="3429000"/>
          </a:xfrm>
          <a:prstGeom prst="rect">
            <a:avLst/>
          </a:prstGeom>
        </p:spPr>
      </p:pic>
      <p:pic>
        <p:nvPicPr>
          <p:cNvPr id="9" name="Рисунок 8" descr="_Cej6nnDAp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0"/>
            <a:ext cx="4214810" cy="6858000"/>
          </a:xfrm>
          <a:prstGeom prst="rect">
            <a:avLst/>
          </a:prstGeom>
        </p:spPr>
      </p:pic>
      <p:pic>
        <p:nvPicPr>
          <p:cNvPr id="10" name="Рисунок 9" descr="памят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5821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411340" y="0"/>
            <a:ext cx="5732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Ретро-поезд ПОБЕДА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PtNXrUTW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2910" y="0"/>
            <a:ext cx="76754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itchFamily="34" charset="0"/>
              </a:rPr>
              <a:t>Бессмертный полк</a:t>
            </a:r>
            <a:endParaRPr lang="ru-RU" sz="5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0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876"/>
            <a:ext cx="4500562" cy="3286124"/>
          </a:xfrm>
          <a:prstGeom prst="rect">
            <a:avLst/>
          </a:prstGeom>
        </p:spPr>
      </p:pic>
      <p:pic>
        <p:nvPicPr>
          <p:cNvPr id="3" name="Рисунок 2" descr="DSC_0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"/>
            <a:ext cx="4643437" cy="3571875"/>
          </a:xfrm>
          <a:prstGeom prst="rect">
            <a:avLst/>
          </a:prstGeom>
        </p:spPr>
      </p:pic>
      <p:pic>
        <p:nvPicPr>
          <p:cNvPr id="5" name="Рисунок 4" descr="DSC_02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500562" cy="3571876"/>
          </a:xfrm>
          <a:prstGeom prst="rect">
            <a:avLst/>
          </a:prstGeom>
        </p:spPr>
      </p:pic>
      <p:pic>
        <p:nvPicPr>
          <p:cNvPr id="8" name="Рисунок 7" descr="DSC_01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3571877"/>
            <a:ext cx="4643438" cy="3286124"/>
          </a:xfrm>
          <a:prstGeom prst="rect">
            <a:avLst/>
          </a:prstGeom>
        </p:spPr>
      </p:pic>
      <p:pic>
        <p:nvPicPr>
          <p:cNvPr id="9" name="Рисунок 8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97801" y="0"/>
            <a:ext cx="48461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 Black" pitchFamily="34" charset="0"/>
              </a:rPr>
              <a:t>СВЕЧА ПАМЯТИ</a:t>
            </a:r>
            <a:endParaRPr lang="ru-RU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00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0"/>
            <a:ext cx="4786314" cy="2965189"/>
          </a:xfrm>
          <a:prstGeom prst="rect">
            <a:avLst/>
          </a:prstGeom>
        </p:spPr>
      </p:pic>
      <p:pic>
        <p:nvPicPr>
          <p:cNvPr id="6" name="Рисунок 5" descr="DSC_00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1214436" y="1214436"/>
            <a:ext cx="6858002" cy="4429124"/>
          </a:xfrm>
          <a:prstGeom prst="rect">
            <a:avLst/>
          </a:prstGeom>
        </p:spPr>
      </p:pic>
      <p:pic>
        <p:nvPicPr>
          <p:cNvPr id="7" name="Рисунок 6" descr="DSC_0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2857496"/>
            <a:ext cx="4714876" cy="4000504"/>
          </a:xfrm>
          <a:prstGeom prst="rect">
            <a:avLst/>
          </a:prstGeom>
        </p:spPr>
      </p:pic>
      <p:pic>
        <p:nvPicPr>
          <p:cNvPr id="5" name="Рисунок 4" descr="памят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928662" y="5929330"/>
            <a:ext cx="7819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 Black" pitchFamily="34" charset="0"/>
              </a:rPr>
              <a:t>Акция «Курить не модно!»</a:t>
            </a:r>
            <a:endParaRPr lang="ru-RU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180913_171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876"/>
            <a:ext cx="4429124" cy="3286124"/>
          </a:xfrm>
          <a:prstGeom prst="rect">
            <a:avLst/>
          </a:prstGeom>
        </p:spPr>
      </p:pic>
      <p:pic>
        <p:nvPicPr>
          <p:cNvPr id="7" name="Рисунок 6" descr="20180913_1702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429124" cy="3571876"/>
          </a:xfrm>
          <a:prstGeom prst="rect">
            <a:avLst/>
          </a:prstGeom>
        </p:spPr>
      </p:pic>
      <p:pic>
        <p:nvPicPr>
          <p:cNvPr id="8" name="Рисунок 7" descr="20180913_1715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3643314"/>
            <a:ext cx="4714876" cy="3214686"/>
          </a:xfrm>
          <a:prstGeom prst="rect">
            <a:avLst/>
          </a:prstGeom>
        </p:spPr>
      </p:pic>
      <p:pic>
        <p:nvPicPr>
          <p:cNvPr id="9" name="Рисунок 8" descr="20180913_1733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9124" y="0"/>
            <a:ext cx="4714875" cy="35718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1472" y="0"/>
            <a:ext cx="81307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latin typeface="Arial Black" pitchFamily="34" charset="0"/>
              </a:rPr>
              <a:t>Акция «Добрая осень»</a:t>
            </a:r>
            <a:endParaRPr lang="ru-RU" sz="4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1" name="Рисунок 10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80831_160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4357686" cy="3429000"/>
          </a:xfrm>
          <a:prstGeom prst="rect">
            <a:avLst/>
          </a:prstGeom>
        </p:spPr>
      </p:pic>
      <p:pic>
        <p:nvPicPr>
          <p:cNvPr id="3" name="Рисунок 2" descr="20180831_1609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0"/>
            <a:ext cx="4786314" cy="3429000"/>
          </a:xfrm>
          <a:prstGeom prst="rect">
            <a:avLst/>
          </a:prstGeom>
        </p:spPr>
      </p:pic>
      <p:pic>
        <p:nvPicPr>
          <p:cNvPr id="4" name="Рисунок 3" descr="20180831_1625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4357685" cy="3429000"/>
          </a:xfrm>
          <a:prstGeom prst="rect">
            <a:avLst/>
          </a:prstGeom>
        </p:spPr>
      </p:pic>
      <p:pic>
        <p:nvPicPr>
          <p:cNvPr id="5" name="Рисунок 4" descr="20180831_1629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3429000"/>
            <a:ext cx="4786314" cy="3429000"/>
          </a:xfrm>
          <a:prstGeom prst="rect">
            <a:avLst/>
          </a:prstGeom>
        </p:spPr>
      </p:pic>
      <p:pic>
        <p:nvPicPr>
          <p:cNvPr id="6" name="Рисунок 5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2857496"/>
            <a:ext cx="85154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itchFamily="34" charset="0"/>
              </a:rPr>
              <a:t>Акция «СТОЙ! ЖДИ!»</a:t>
            </a:r>
            <a:endParaRPr lang="ru-RU" sz="5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uWNP37XeP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928670"/>
            <a:ext cx="79736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Акция «Подари улыбку»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572140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0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0"/>
            <a:ext cx="4643438" cy="3357562"/>
          </a:xfrm>
          <a:prstGeom prst="rect">
            <a:avLst/>
          </a:prstGeom>
        </p:spPr>
      </p:pic>
      <p:pic>
        <p:nvPicPr>
          <p:cNvPr id="3" name="Рисунок 2" descr="IMG_40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7562"/>
            <a:ext cx="4500562" cy="3500438"/>
          </a:xfrm>
          <a:prstGeom prst="rect">
            <a:avLst/>
          </a:prstGeom>
        </p:spPr>
      </p:pic>
      <p:pic>
        <p:nvPicPr>
          <p:cNvPr id="4" name="Рисунок 3" descr="7Md1aRSJbw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4500562" cy="3375422"/>
          </a:xfrm>
          <a:prstGeom prst="rect">
            <a:avLst/>
          </a:prstGeom>
        </p:spPr>
      </p:pic>
      <p:pic>
        <p:nvPicPr>
          <p:cNvPr id="6" name="Рисунок 5" descr="SxMZD9jAIe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3357562"/>
            <a:ext cx="4643438" cy="3500438"/>
          </a:xfrm>
          <a:prstGeom prst="rect">
            <a:avLst/>
          </a:prstGeom>
        </p:spPr>
      </p:pic>
      <p:pic>
        <p:nvPicPr>
          <p:cNvPr id="7" name="Рисунок 6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000232" y="3143248"/>
            <a:ext cx="762371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Слёт волонтёров</a:t>
            </a:r>
          </a:p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«Добрые сердца»</a:t>
            </a:r>
            <a:endParaRPr lang="ru-RU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04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ndSZxB5tZ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0439"/>
            <a:ext cx="4429124" cy="3357562"/>
          </a:xfrm>
          <a:prstGeom prst="rect">
            <a:avLst/>
          </a:prstGeom>
        </p:spPr>
      </p:pic>
      <p:pic>
        <p:nvPicPr>
          <p:cNvPr id="3" name="Рисунок 2" descr="GlNnk4j5f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0"/>
            <a:ext cx="4714876" cy="3500438"/>
          </a:xfrm>
          <a:prstGeom prst="rect">
            <a:avLst/>
          </a:prstGeom>
        </p:spPr>
      </p:pic>
      <p:pic>
        <p:nvPicPr>
          <p:cNvPr id="4" name="Рисунок 3" descr="fxaYIFs1Iw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3500438"/>
            <a:ext cx="4714876" cy="3357562"/>
          </a:xfrm>
          <a:prstGeom prst="rect">
            <a:avLst/>
          </a:prstGeom>
        </p:spPr>
      </p:pic>
      <p:pic>
        <p:nvPicPr>
          <p:cNvPr id="6" name="Рисунок 5" descr="IMG_78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429124" cy="3500438"/>
          </a:xfrm>
          <a:prstGeom prst="rect">
            <a:avLst/>
          </a:prstGeom>
        </p:spPr>
      </p:pic>
      <p:pic>
        <p:nvPicPr>
          <p:cNvPr id="7" name="Рисунок 6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3000372"/>
            <a:ext cx="7685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Открытие Года Добровольца</a:t>
            </a:r>
            <a:endParaRPr lang="ru-R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42852"/>
            <a:ext cx="59554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itchFamily="34" charset="0"/>
              </a:rPr>
              <a:t>Форум </a:t>
            </a:r>
            <a:r>
              <a:rPr lang="en-US" sz="4800" dirty="0" smtClean="0">
                <a:solidFill>
                  <a:schemeClr val="bg1"/>
                </a:solidFill>
                <a:latin typeface="Arial Black" pitchFamily="34" charset="0"/>
              </a:rPr>
              <a:t>#</a:t>
            </a:r>
            <a:r>
              <a:rPr lang="ru-RU" sz="4800" dirty="0" smtClean="0">
                <a:solidFill>
                  <a:schemeClr val="bg1"/>
                </a:solidFill>
                <a:latin typeface="Arial Black" pitchFamily="34" charset="0"/>
              </a:rPr>
              <a:t>ВМЕСТЕ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80926_1638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3429000"/>
            <a:ext cx="4643438" cy="3429000"/>
          </a:xfrm>
          <a:prstGeom prst="rect">
            <a:avLst/>
          </a:prstGeom>
        </p:spPr>
      </p:pic>
      <p:pic>
        <p:nvPicPr>
          <p:cNvPr id="6" name="Рисунок 5" descr="20180926_1639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4572000" cy="3483429"/>
          </a:xfrm>
          <a:prstGeom prst="rect">
            <a:avLst/>
          </a:prstGeom>
        </p:spPr>
      </p:pic>
      <p:pic>
        <p:nvPicPr>
          <p:cNvPr id="7" name="Рисунок 6" descr="20180926_1655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3" y="0"/>
            <a:ext cx="4643437" cy="3429000"/>
          </a:xfrm>
          <a:prstGeom prst="rect">
            <a:avLst/>
          </a:prstGeom>
        </p:spPr>
      </p:pic>
      <p:pic>
        <p:nvPicPr>
          <p:cNvPr id="8" name="Рисунок 7" descr="20180926_1642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82578"/>
            <a:ext cx="4500562" cy="3375422"/>
          </a:xfrm>
          <a:prstGeom prst="rect">
            <a:avLst/>
          </a:prstGeom>
        </p:spPr>
      </p:pic>
      <p:pic>
        <p:nvPicPr>
          <p:cNvPr id="9" name="Рисунок 8" descr="памят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5821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8596" y="2714620"/>
            <a:ext cx="838242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Региональный этап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Всероссийского конкурса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«Доброволец России 2018»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lJJwd34BC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571604" y="357166"/>
            <a:ext cx="61318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Arial Black" pitchFamily="34" charset="0"/>
              </a:rPr>
              <a:t>100 лет КЦСОН</a:t>
            </a:r>
            <a:endParaRPr lang="ru-RU" sz="5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357290" y="5715016"/>
            <a:ext cx="73821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Arial Black" pitchFamily="34" charset="0"/>
              </a:rPr>
              <a:t>ДЕНЬ МОЛОДЁЖИ</a:t>
            </a:r>
            <a:endParaRPr lang="ru-RU" sz="5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285728"/>
            <a:ext cx="89297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Благодарственные письма 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rmvFr_ycv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00034" y="285728"/>
            <a:ext cx="79993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Лучшие из лучших 2018 года!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m0TEHxD73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571480"/>
            <a:ext cx="8643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Волонтёрский отряд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#</a:t>
            </a:r>
            <a:r>
              <a:rPr lang="ru-RU" sz="4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МОЛОДЁЖЬМЕДНОГОРСКА</a:t>
            </a:r>
            <a:endParaRPr lang="ru-RU" sz="44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572008"/>
            <a:ext cx="9260869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Спасибо за внимание!</a:t>
            </a:r>
            <a:endParaRPr lang="ru-RU" sz="57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5" name="Рисунок 4" descr="памя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643578"/>
            <a:ext cx="631131" cy="1038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172</Words>
  <Application>Microsoft Office PowerPoint</Application>
  <PresentationFormat>Экран (4:3)</PresentationFormat>
  <Paragraphs>58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93</cp:revision>
  <dcterms:created xsi:type="dcterms:W3CDTF">2017-09-18T06:14:39Z</dcterms:created>
  <dcterms:modified xsi:type="dcterms:W3CDTF">2018-11-07T12:05:30Z</dcterms:modified>
</cp:coreProperties>
</file>