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7"/>
  </p:notesMasterIdLst>
  <p:sldIdLst>
    <p:sldId id="256" r:id="rId2"/>
    <p:sldId id="258" r:id="rId3"/>
    <p:sldId id="257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16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A315B-882A-4D19-A54D-6190766D3C6F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842761-C015-491D-8167-45BED93EF7F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58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42761-C015-491D-8167-45BED93EF7F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42761-C015-491D-8167-45BED93EF7F9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25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0"/>
            <a:ext cx="8458200" cy="914400"/>
          </a:xfrm>
        </p:spPr>
        <p:txBody>
          <a:bodyPr/>
          <a:lstStyle/>
          <a:p>
            <a:pPr algn="ctr"/>
            <a:r>
              <a:rPr lang="ru-RU" b="1" dirty="0" smtClean="0"/>
              <a:t>Проект </a:t>
            </a:r>
          </a:p>
          <a:p>
            <a:pPr algn="ctr"/>
            <a:r>
              <a:rPr lang="ru-RU" b="1" dirty="0" smtClean="0"/>
              <a:t>«Мастерская для ума»</a:t>
            </a:r>
            <a:endParaRPr lang="ru-RU" b="1" dirty="0"/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251520" y="5517232"/>
            <a:ext cx="8458200" cy="134076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ru-RU" sz="2400" b="1" dirty="0" smtClean="0">
                <a:solidFill>
                  <a:schemeClr val="tx2">
                    <a:shade val="75000"/>
                  </a:schemeClr>
                </a:solidFill>
              </a:rPr>
              <a:t>Руководитель: Кишкина Лариса Григорьевна – специалист по физической культуре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МАУ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«КЦСОНГР»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shade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Picture 2" descr="D:\РАБОТА\ПРОЕКТЫ\презентация\detsad-72843-13940478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7200800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967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Идея проекта:</a:t>
            </a:r>
            <a:r>
              <a:rPr lang="ru-RU" sz="2000" dirty="0" smtClean="0"/>
              <a:t> </a:t>
            </a:r>
            <a:r>
              <a:rPr lang="ru-RU" sz="2000" b="1" i="1" dirty="0">
                <a:latin typeface="Cambria" pitchFamily="18" charset="0"/>
              </a:rPr>
              <a:t>изготовление тактильных панелей для людей с ограниченными возможностями здоровья, их применение в реабилитации.</a:t>
            </a:r>
            <a:endParaRPr lang="ru-RU" i="1" dirty="0"/>
          </a:p>
        </p:txBody>
      </p:sp>
      <p:pic>
        <p:nvPicPr>
          <p:cNvPr id="1026" name="Picture 2" descr="D:\РАБОТА\ПРОЕКТЫ\презентация\iGBR7ZJM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4163"/>
            <a:ext cx="7560840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22413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Cambria" pitchFamily="18" charset="0"/>
              </a:rPr>
              <a:t>Цель проекта: </a:t>
            </a:r>
            <a:r>
              <a:rPr lang="ru-RU" sz="2400" b="1" i="1" dirty="0" smtClean="0">
                <a:latin typeface="Cambria" pitchFamily="18" charset="0"/>
              </a:rPr>
              <a:t>профилактика когнитивных нарушений, деменции.</a:t>
            </a:r>
            <a:endParaRPr lang="ru-RU" b="1" i="1" dirty="0">
              <a:latin typeface="Cambria" pitchFamily="18" charset="0"/>
            </a:endParaRPr>
          </a:p>
        </p:txBody>
      </p:sp>
      <p:pic>
        <p:nvPicPr>
          <p:cNvPr id="4" name="Picture 2" descr="D:\РАБОТА\ПРОЕКТЫ\презентация\562fcd3c31620aaa9c37080384671a4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607344"/>
            <a:ext cx="7272808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РАБОТА\ПРОЕКТЫ\презентация\taktilnaya-panel_3[1]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777646" cy="4525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РАБОТА\ПРОЕКТЫ\презентация\detsad-420147-1461007355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0"/>
            <a:ext cx="2339752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РАБОТА\ПРОЕКТЫ\презентация\2c731bd227f7565a4665c33de2f69664.jpg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320646"/>
            <a:ext cx="2339751" cy="2188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РАБОТА\ПРОЕКТЫ\презентация\479974819_w800_h640_img_20170613_wa004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5" y="4509120"/>
            <a:ext cx="3017007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РАБОТА\ПРОЕКТЫ\презентация\f54f9ca015d4a7f6924d3ef904634e86[1]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509120"/>
            <a:ext cx="6156175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106760"/>
          </a:xfrm>
        </p:spPr>
        <p:txBody>
          <a:bodyPr>
            <a:normAutofit fontScale="90000"/>
          </a:bodyPr>
          <a:lstStyle/>
          <a:p>
            <a:r>
              <a:rPr lang="ru-RU" sz="2200" dirty="0" smtClean="0">
                <a:effectLst/>
              </a:rPr>
              <a:t/>
            </a:r>
            <a:br>
              <a:rPr lang="ru-RU" sz="2200" dirty="0" smtClean="0">
                <a:effectLst/>
              </a:rPr>
            </a:br>
            <a:r>
              <a:rPr lang="ru-RU" sz="2200" dirty="0">
                <a:effectLst/>
              </a:rPr>
              <a:t/>
            </a:r>
            <a:br>
              <a:rPr lang="ru-RU" sz="2200" dirty="0">
                <a:effectLst/>
              </a:rPr>
            </a:br>
            <a:r>
              <a:rPr lang="ru-RU" sz="2200" dirty="0" smtClean="0">
                <a:effectLst/>
              </a:rPr>
              <a:t>Оборудование </a:t>
            </a:r>
            <a:r>
              <a:rPr lang="ru-RU" sz="2200" dirty="0">
                <a:effectLst/>
              </a:rPr>
              <a:t>поможет развить мелкую моторику и сенсорное восприятие, окажет благотворное влияние на память и </a:t>
            </a:r>
            <a:r>
              <a:rPr lang="ru-RU" sz="2200" dirty="0" smtClean="0">
                <a:effectLst/>
              </a:rPr>
              <a:t>мышление в любом возрасте.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1026" name="Picture 2" descr="C:\Users\Жанна\Desktop\large_0a04aae4-ba0f-46d2-bd05-7a970ecb352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835292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551</TotalTime>
  <Words>50</Words>
  <Application>Microsoft Office PowerPoint</Application>
  <PresentationFormat>Экран (4:3)</PresentationFormat>
  <Paragraphs>10</Paragraphs>
  <Slides>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Трек</vt:lpstr>
      <vt:lpstr>Презентация PowerPoint</vt:lpstr>
      <vt:lpstr>Идея проекта: изготовление тактильных панелей для людей с ограниченными возможностями здоровья, их применение в реабилитации.</vt:lpstr>
      <vt:lpstr>Цель проекта: профилактика когнитивных нарушений, деменции.</vt:lpstr>
      <vt:lpstr>Презентация PowerPoint</vt:lpstr>
      <vt:lpstr>  Оборудование поможет развить мелкую моторику и сенсорное восприятие, окажет благотворное влияние на память и мышление в любом возрасте.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Janna</cp:lastModifiedBy>
  <cp:revision>29</cp:revision>
  <dcterms:modified xsi:type="dcterms:W3CDTF">2019-04-11T11:10:01Z</dcterms:modified>
</cp:coreProperties>
</file>