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6" r:id="rId3"/>
    <p:sldId id="268" r:id="rId4"/>
    <p:sldId id="273" r:id="rId5"/>
    <p:sldId id="274" r:id="rId6"/>
    <p:sldId id="281" r:id="rId7"/>
    <p:sldId id="277" r:id="rId8"/>
    <p:sldId id="282" r:id="rId9"/>
    <p:sldId id="285" r:id="rId10"/>
    <p:sldId id="28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реподаватель" initials="П" lastIdx="1" clrIdx="0">
    <p:extLst>
      <p:ext uri="{19B8F6BF-5375-455C-9EA6-DF929625EA0E}">
        <p15:presenceInfo xmlns:p15="http://schemas.microsoft.com/office/powerpoint/2012/main" userId="Препода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6433" autoAdjust="0"/>
  </p:normalViewPr>
  <p:slideViewPr>
    <p:cSldViewPr snapToGrid="0">
      <p:cViewPr varScale="1">
        <p:scale>
          <a:sx n="75" d="100"/>
          <a:sy n="75" d="100"/>
        </p:scale>
        <p:origin x="5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08T17:53:34.031" idx="1">
    <p:pos x="10" y="10"/>
    <p:text>Каждая группа , в течении 5 минут, готовит ответ по данному вопросу.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80A51-6FDE-413D-81AA-CE913439CAEE}" type="doc">
      <dgm:prSet loTypeId="urn:microsoft.com/office/officeart/2005/8/layout/radial5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80BAE03-CB67-4EDD-8D84-10478DE52D18}">
      <dgm:prSet phldrT="[Текст]"/>
      <dgm:spPr/>
      <dgm:t>
        <a:bodyPr/>
        <a:lstStyle/>
        <a:p>
          <a:r>
            <a:rPr lang="ru-RU" dirty="0" smtClean="0">
              <a:latin typeface="Akrobat Black" panose="00000A00000000000000" pitchFamily="50" charset="-52"/>
            </a:rPr>
            <a:t>роли</a:t>
          </a:r>
          <a:endParaRPr lang="ru-RU" dirty="0">
            <a:latin typeface="Akrobat Black" panose="00000A00000000000000" pitchFamily="50" charset="-52"/>
          </a:endParaRPr>
        </a:p>
      </dgm:t>
    </dgm:pt>
    <dgm:pt modelId="{020C10E2-34E2-4102-B956-D94CC22741E7}" type="parTrans" cxnId="{3C9BD8BB-E9D4-4EB6-BFA7-5E5EEEA23A64}">
      <dgm:prSet/>
      <dgm:spPr/>
      <dgm:t>
        <a:bodyPr/>
        <a:lstStyle/>
        <a:p>
          <a:endParaRPr lang="ru-RU">
            <a:latin typeface="Akrobat Black" panose="00000A00000000000000" pitchFamily="50" charset="-52"/>
          </a:endParaRPr>
        </a:p>
      </dgm:t>
    </dgm:pt>
    <dgm:pt modelId="{23D1E9A2-F27D-43D4-B613-30D879A689DD}" type="sibTrans" cxnId="{3C9BD8BB-E9D4-4EB6-BFA7-5E5EEEA23A64}">
      <dgm:prSet/>
      <dgm:spPr/>
      <dgm:t>
        <a:bodyPr/>
        <a:lstStyle/>
        <a:p>
          <a:endParaRPr lang="ru-RU">
            <a:latin typeface="Akrobat Black" panose="00000A00000000000000" pitchFamily="50" charset="-52"/>
          </a:endParaRPr>
        </a:p>
      </dgm:t>
    </dgm:pt>
    <dgm:pt modelId="{EB650BFA-3720-425D-AE1E-6264C05F23AB}">
      <dgm:prSet phldrT="[Текст]"/>
      <dgm:spPr/>
      <dgm:t>
        <a:bodyPr/>
        <a:lstStyle/>
        <a:p>
          <a:r>
            <a:rPr lang="ru-RU" dirty="0" smtClean="0">
              <a:latin typeface="Akrobat Black" panose="00000A00000000000000" pitchFamily="50" charset="-52"/>
            </a:rPr>
            <a:t>Школьники</a:t>
          </a:r>
          <a:endParaRPr lang="ru-RU" dirty="0">
            <a:latin typeface="Akrobat Black" panose="00000A00000000000000" pitchFamily="50" charset="-52"/>
          </a:endParaRPr>
        </a:p>
      </dgm:t>
    </dgm:pt>
    <dgm:pt modelId="{1F0D636C-01E0-48D1-A254-0362487A7D7F}" type="parTrans" cxnId="{0675502B-4D10-44B3-AAB1-B5FE8C8C54FF}">
      <dgm:prSet/>
      <dgm:spPr/>
      <dgm:t>
        <a:bodyPr/>
        <a:lstStyle/>
        <a:p>
          <a:endParaRPr lang="ru-RU">
            <a:latin typeface="Akrobat Black" panose="00000A00000000000000" pitchFamily="50" charset="-52"/>
          </a:endParaRPr>
        </a:p>
      </dgm:t>
    </dgm:pt>
    <dgm:pt modelId="{51B8D891-AEAE-484A-840C-AD296AAF2F7F}" type="sibTrans" cxnId="{0675502B-4D10-44B3-AAB1-B5FE8C8C54FF}">
      <dgm:prSet/>
      <dgm:spPr/>
      <dgm:t>
        <a:bodyPr/>
        <a:lstStyle/>
        <a:p>
          <a:endParaRPr lang="ru-RU">
            <a:latin typeface="Akrobat Black" panose="00000A00000000000000" pitchFamily="50" charset="-52"/>
          </a:endParaRPr>
        </a:p>
      </dgm:t>
    </dgm:pt>
    <dgm:pt modelId="{F0A42130-B97A-4C15-BF6E-475C8EBA7A8B}">
      <dgm:prSet phldrT="[Текст]"/>
      <dgm:spPr/>
      <dgm:t>
        <a:bodyPr/>
        <a:lstStyle/>
        <a:p>
          <a:r>
            <a:rPr lang="ru-RU" dirty="0" smtClean="0">
              <a:latin typeface="Akrobat Black" panose="00000A00000000000000" pitchFamily="50" charset="-52"/>
            </a:rPr>
            <a:t>Студенты</a:t>
          </a:r>
          <a:endParaRPr lang="ru-RU" dirty="0">
            <a:latin typeface="Akrobat Black" panose="00000A00000000000000" pitchFamily="50" charset="-52"/>
          </a:endParaRPr>
        </a:p>
      </dgm:t>
    </dgm:pt>
    <dgm:pt modelId="{254066A9-8D58-4C0D-A07F-BF537F0629FA}" type="parTrans" cxnId="{E051FD5A-C7D4-4A3C-8DC7-18CE2160A3F9}">
      <dgm:prSet/>
      <dgm:spPr/>
      <dgm:t>
        <a:bodyPr/>
        <a:lstStyle/>
        <a:p>
          <a:endParaRPr lang="ru-RU">
            <a:latin typeface="Akrobat Black" panose="00000A00000000000000" pitchFamily="50" charset="-52"/>
          </a:endParaRPr>
        </a:p>
      </dgm:t>
    </dgm:pt>
    <dgm:pt modelId="{E7F93862-F8E9-43C0-A563-ED2805D61569}" type="sibTrans" cxnId="{E051FD5A-C7D4-4A3C-8DC7-18CE2160A3F9}">
      <dgm:prSet/>
      <dgm:spPr/>
      <dgm:t>
        <a:bodyPr/>
        <a:lstStyle/>
        <a:p>
          <a:endParaRPr lang="ru-RU">
            <a:latin typeface="Akrobat Black" panose="00000A00000000000000" pitchFamily="50" charset="-52"/>
          </a:endParaRPr>
        </a:p>
      </dgm:t>
    </dgm:pt>
    <dgm:pt modelId="{521C5CBD-47C6-4A4C-8F12-3943871D56E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latin typeface="Akrobat Black" panose="00000A00000000000000" pitchFamily="50" charset="-52"/>
            </a:rPr>
            <a:t>Родители</a:t>
          </a:r>
          <a:endParaRPr lang="ru-RU" dirty="0">
            <a:latin typeface="Akrobat Black" panose="00000A00000000000000" pitchFamily="50" charset="-52"/>
          </a:endParaRPr>
        </a:p>
      </dgm:t>
    </dgm:pt>
    <dgm:pt modelId="{338FBE0F-9AC2-4D00-9CF1-B3A7047CAFAF}" type="parTrans" cxnId="{106E1A8D-1239-4F75-80CF-79827588A821}">
      <dgm:prSet/>
      <dgm:spPr>
        <a:solidFill>
          <a:srgbClr val="00B0F0"/>
        </a:solidFill>
      </dgm:spPr>
      <dgm:t>
        <a:bodyPr/>
        <a:lstStyle/>
        <a:p>
          <a:endParaRPr lang="ru-RU">
            <a:latin typeface="Akrobat Black" panose="00000A00000000000000" pitchFamily="50" charset="-52"/>
          </a:endParaRPr>
        </a:p>
      </dgm:t>
    </dgm:pt>
    <dgm:pt modelId="{D865323F-35FA-4B26-A813-5A8E3D504BD6}" type="sibTrans" cxnId="{106E1A8D-1239-4F75-80CF-79827588A821}">
      <dgm:prSet/>
      <dgm:spPr/>
      <dgm:t>
        <a:bodyPr/>
        <a:lstStyle/>
        <a:p>
          <a:endParaRPr lang="ru-RU">
            <a:latin typeface="Akrobat Black" panose="00000A00000000000000" pitchFamily="50" charset="-52"/>
          </a:endParaRPr>
        </a:p>
      </dgm:t>
    </dgm:pt>
    <dgm:pt modelId="{D2B3A7DE-000C-481D-988E-9CACD3958649}">
      <dgm:prSet phldrT="[Текст]"/>
      <dgm:spPr/>
      <dgm:t>
        <a:bodyPr/>
        <a:lstStyle/>
        <a:p>
          <a:r>
            <a:rPr lang="ru-RU" dirty="0" smtClean="0">
              <a:latin typeface="Akrobat Black" panose="00000A00000000000000" pitchFamily="50" charset="-52"/>
            </a:rPr>
            <a:t>Старшее поколение</a:t>
          </a:r>
          <a:endParaRPr lang="ru-RU" dirty="0">
            <a:latin typeface="Akrobat Black" panose="00000A00000000000000" pitchFamily="50" charset="-52"/>
          </a:endParaRPr>
        </a:p>
      </dgm:t>
    </dgm:pt>
    <dgm:pt modelId="{D59A86A1-C558-49DD-9B1F-61CE33EE9360}" type="parTrans" cxnId="{4BA7D260-585B-4D58-8CB4-547F83051CE3}">
      <dgm:prSet/>
      <dgm:spPr/>
      <dgm:t>
        <a:bodyPr/>
        <a:lstStyle/>
        <a:p>
          <a:endParaRPr lang="ru-RU">
            <a:latin typeface="Akrobat Black" panose="00000A00000000000000" pitchFamily="50" charset="-52"/>
          </a:endParaRPr>
        </a:p>
      </dgm:t>
    </dgm:pt>
    <dgm:pt modelId="{CCC03AFE-568D-4602-B032-697FD0CFD3BD}" type="sibTrans" cxnId="{4BA7D260-585B-4D58-8CB4-547F83051CE3}">
      <dgm:prSet/>
      <dgm:spPr/>
      <dgm:t>
        <a:bodyPr/>
        <a:lstStyle/>
        <a:p>
          <a:endParaRPr lang="ru-RU">
            <a:latin typeface="Akrobat Black" panose="00000A00000000000000" pitchFamily="50" charset="-52"/>
          </a:endParaRPr>
        </a:p>
      </dgm:t>
    </dgm:pt>
    <dgm:pt modelId="{EFB6C2C9-C59E-4E96-B7DF-B8FFFA96D59D}" type="pres">
      <dgm:prSet presAssocID="{84A80A51-6FDE-413D-81AA-CE913439CA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09FC21-C97B-4E9F-A0A5-829CFC9E9FD0}" type="pres">
      <dgm:prSet presAssocID="{E80BAE03-CB67-4EDD-8D84-10478DE52D18}" presName="centerShape" presStyleLbl="node0" presStyleIdx="0" presStyleCnt="1" custLinFactNeighborX="-68575" custLinFactNeighborY="-44797"/>
      <dgm:spPr/>
      <dgm:t>
        <a:bodyPr/>
        <a:lstStyle/>
        <a:p>
          <a:endParaRPr lang="ru-RU"/>
        </a:p>
      </dgm:t>
    </dgm:pt>
    <dgm:pt modelId="{8B5E501B-186F-4D2B-83A8-BA4935668177}" type="pres">
      <dgm:prSet presAssocID="{1F0D636C-01E0-48D1-A254-0362487A7D7F}" presName="parTrans" presStyleLbl="sibTrans2D1" presStyleIdx="0" presStyleCnt="4" custLinFactNeighborX="19040" custLinFactNeighborY="-3496"/>
      <dgm:spPr/>
      <dgm:t>
        <a:bodyPr/>
        <a:lstStyle/>
        <a:p>
          <a:endParaRPr lang="ru-RU"/>
        </a:p>
      </dgm:t>
    </dgm:pt>
    <dgm:pt modelId="{7E4C4DBA-8DCC-43A0-866F-82F6E728CE0C}" type="pres">
      <dgm:prSet presAssocID="{1F0D636C-01E0-48D1-A254-0362487A7D7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77AE772-8E28-47B4-A54B-F2B40857923B}" type="pres">
      <dgm:prSet presAssocID="{EB650BFA-3720-425D-AE1E-6264C05F23AB}" presName="node" presStyleLbl="node1" presStyleIdx="0" presStyleCnt="4" custRadScaleRad="160541" custRadScaleInc="-256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B5F90-1670-42DB-A0A7-FD3B4FDB739F}" type="pres">
      <dgm:prSet presAssocID="{254066A9-8D58-4C0D-A07F-BF537F0629F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E080640C-7F2F-4D01-940F-80E3C4078F3B}" type="pres">
      <dgm:prSet presAssocID="{254066A9-8D58-4C0D-A07F-BF537F0629F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DA26A65-01F5-486E-AA79-D2804D9CB731}" type="pres">
      <dgm:prSet presAssocID="{F0A42130-B97A-4C15-BF6E-475C8EBA7A8B}" presName="node" presStyleLbl="node1" presStyleIdx="1" presStyleCnt="4" custRadScaleRad="45455" custRadScaleInc="24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32C98-553F-40B6-A37F-CDECA070E187}" type="pres">
      <dgm:prSet presAssocID="{338FBE0F-9AC2-4D00-9CF1-B3A7047CAFA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E119E39-A549-4245-A889-9112B95A7078}" type="pres">
      <dgm:prSet presAssocID="{338FBE0F-9AC2-4D00-9CF1-B3A7047CAFA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04A620A-1E34-4396-BD13-E68FEEDEDF52}" type="pres">
      <dgm:prSet presAssocID="{521C5CBD-47C6-4A4C-8F12-3943871D56E3}" presName="node" presStyleLbl="node1" presStyleIdx="2" presStyleCnt="4" custRadScaleRad="55091" custRadScaleInc="-240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3A405-0FCD-4F90-B9D1-99D7EB4EB166}" type="pres">
      <dgm:prSet presAssocID="{D59A86A1-C558-49DD-9B1F-61CE33EE936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7B7F8848-197F-4ACB-BE52-61621FD37BB7}" type="pres">
      <dgm:prSet presAssocID="{D59A86A1-C558-49DD-9B1F-61CE33EE936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3EC418A-BC6E-40BF-80B1-74DD77C896B0}" type="pres">
      <dgm:prSet presAssocID="{D2B3A7DE-000C-481D-988E-9CACD3958649}" presName="node" presStyleLbl="node1" presStyleIdx="3" presStyleCnt="4" custRadScaleRad="123135" custRadScaleInc="266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1A9F6F-AED7-4E49-B1FC-2338D1543447}" type="presOf" srcId="{D59A86A1-C558-49DD-9B1F-61CE33EE9360}" destId="{7B7F8848-197F-4ACB-BE52-61621FD37BB7}" srcOrd="1" destOrd="0" presId="urn:microsoft.com/office/officeart/2005/8/layout/radial5"/>
    <dgm:cxn modelId="{543235AC-BD9C-4936-B148-1D12B44F7E85}" type="presOf" srcId="{1F0D636C-01E0-48D1-A254-0362487A7D7F}" destId="{8B5E501B-186F-4D2B-83A8-BA4935668177}" srcOrd="0" destOrd="0" presId="urn:microsoft.com/office/officeart/2005/8/layout/radial5"/>
    <dgm:cxn modelId="{106E1A8D-1239-4F75-80CF-79827588A821}" srcId="{E80BAE03-CB67-4EDD-8D84-10478DE52D18}" destId="{521C5CBD-47C6-4A4C-8F12-3943871D56E3}" srcOrd="2" destOrd="0" parTransId="{338FBE0F-9AC2-4D00-9CF1-B3A7047CAFAF}" sibTransId="{D865323F-35FA-4B26-A813-5A8E3D504BD6}"/>
    <dgm:cxn modelId="{1345247C-9E75-440A-B04B-83C4B45BB98B}" type="presOf" srcId="{D59A86A1-C558-49DD-9B1F-61CE33EE9360}" destId="{7533A405-0FCD-4F90-B9D1-99D7EB4EB166}" srcOrd="0" destOrd="0" presId="urn:microsoft.com/office/officeart/2005/8/layout/radial5"/>
    <dgm:cxn modelId="{F130DB3B-0A67-4838-AEE3-4AC9901E1F37}" type="presOf" srcId="{E80BAE03-CB67-4EDD-8D84-10478DE52D18}" destId="{E809FC21-C97B-4E9F-A0A5-829CFC9E9FD0}" srcOrd="0" destOrd="0" presId="urn:microsoft.com/office/officeart/2005/8/layout/radial5"/>
    <dgm:cxn modelId="{3C9BD8BB-E9D4-4EB6-BFA7-5E5EEEA23A64}" srcId="{84A80A51-6FDE-413D-81AA-CE913439CAEE}" destId="{E80BAE03-CB67-4EDD-8D84-10478DE52D18}" srcOrd="0" destOrd="0" parTransId="{020C10E2-34E2-4102-B956-D94CC22741E7}" sibTransId="{23D1E9A2-F27D-43D4-B613-30D879A689DD}"/>
    <dgm:cxn modelId="{E051FD5A-C7D4-4A3C-8DC7-18CE2160A3F9}" srcId="{E80BAE03-CB67-4EDD-8D84-10478DE52D18}" destId="{F0A42130-B97A-4C15-BF6E-475C8EBA7A8B}" srcOrd="1" destOrd="0" parTransId="{254066A9-8D58-4C0D-A07F-BF537F0629FA}" sibTransId="{E7F93862-F8E9-43C0-A563-ED2805D61569}"/>
    <dgm:cxn modelId="{0675502B-4D10-44B3-AAB1-B5FE8C8C54FF}" srcId="{E80BAE03-CB67-4EDD-8D84-10478DE52D18}" destId="{EB650BFA-3720-425D-AE1E-6264C05F23AB}" srcOrd="0" destOrd="0" parTransId="{1F0D636C-01E0-48D1-A254-0362487A7D7F}" sibTransId="{51B8D891-AEAE-484A-840C-AD296AAF2F7F}"/>
    <dgm:cxn modelId="{CFDF3E4E-0B5B-46DF-AE6F-8DC5708468A6}" type="presOf" srcId="{F0A42130-B97A-4C15-BF6E-475C8EBA7A8B}" destId="{1DA26A65-01F5-486E-AA79-D2804D9CB731}" srcOrd="0" destOrd="0" presId="urn:microsoft.com/office/officeart/2005/8/layout/radial5"/>
    <dgm:cxn modelId="{3F48B20E-05A6-4A75-B2E1-13BC1A29348A}" type="presOf" srcId="{254066A9-8D58-4C0D-A07F-BF537F0629FA}" destId="{4FFB5F90-1670-42DB-A0A7-FD3B4FDB739F}" srcOrd="0" destOrd="0" presId="urn:microsoft.com/office/officeart/2005/8/layout/radial5"/>
    <dgm:cxn modelId="{78453EDF-48D0-4EAA-86A2-78219550F838}" type="presOf" srcId="{D2B3A7DE-000C-481D-988E-9CACD3958649}" destId="{D3EC418A-BC6E-40BF-80B1-74DD77C896B0}" srcOrd="0" destOrd="0" presId="urn:microsoft.com/office/officeart/2005/8/layout/radial5"/>
    <dgm:cxn modelId="{CB7C3084-C9F4-41B0-9FCF-CA820EE8C71A}" type="presOf" srcId="{84A80A51-6FDE-413D-81AA-CE913439CAEE}" destId="{EFB6C2C9-C59E-4E96-B7DF-B8FFFA96D59D}" srcOrd="0" destOrd="0" presId="urn:microsoft.com/office/officeart/2005/8/layout/radial5"/>
    <dgm:cxn modelId="{A64F3EC6-5C96-4872-B293-8B959868102D}" type="presOf" srcId="{521C5CBD-47C6-4A4C-8F12-3943871D56E3}" destId="{C04A620A-1E34-4396-BD13-E68FEEDEDF52}" srcOrd="0" destOrd="0" presId="urn:microsoft.com/office/officeart/2005/8/layout/radial5"/>
    <dgm:cxn modelId="{91A5DE8F-04E0-47E2-A7D6-EA6023EDB84C}" type="presOf" srcId="{338FBE0F-9AC2-4D00-9CF1-B3A7047CAFAF}" destId="{10B32C98-553F-40B6-A37F-CDECA070E187}" srcOrd="0" destOrd="0" presId="urn:microsoft.com/office/officeart/2005/8/layout/radial5"/>
    <dgm:cxn modelId="{4BA7D260-585B-4D58-8CB4-547F83051CE3}" srcId="{E80BAE03-CB67-4EDD-8D84-10478DE52D18}" destId="{D2B3A7DE-000C-481D-988E-9CACD3958649}" srcOrd="3" destOrd="0" parTransId="{D59A86A1-C558-49DD-9B1F-61CE33EE9360}" sibTransId="{CCC03AFE-568D-4602-B032-697FD0CFD3BD}"/>
    <dgm:cxn modelId="{224C0E2A-E6E6-432B-B86E-398A971929DA}" type="presOf" srcId="{1F0D636C-01E0-48D1-A254-0362487A7D7F}" destId="{7E4C4DBA-8DCC-43A0-866F-82F6E728CE0C}" srcOrd="1" destOrd="0" presId="urn:microsoft.com/office/officeart/2005/8/layout/radial5"/>
    <dgm:cxn modelId="{CF5B6F9B-ABC5-4C2B-860D-67D6C6097236}" type="presOf" srcId="{254066A9-8D58-4C0D-A07F-BF537F0629FA}" destId="{E080640C-7F2F-4D01-940F-80E3C4078F3B}" srcOrd="1" destOrd="0" presId="urn:microsoft.com/office/officeart/2005/8/layout/radial5"/>
    <dgm:cxn modelId="{87187072-2382-4496-9DD6-3C1173237AD5}" type="presOf" srcId="{EB650BFA-3720-425D-AE1E-6264C05F23AB}" destId="{477AE772-8E28-47B4-A54B-F2B40857923B}" srcOrd="0" destOrd="0" presId="urn:microsoft.com/office/officeart/2005/8/layout/radial5"/>
    <dgm:cxn modelId="{E7146BCF-D816-4477-A6FD-0C02B823F3D2}" type="presOf" srcId="{338FBE0F-9AC2-4D00-9CF1-B3A7047CAFAF}" destId="{FE119E39-A549-4245-A889-9112B95A7078}" srcOrd="1" destOrd="0" presId="urn:microsoft.com/office/officeart/2005/8/layout/radial5"/>
    <dgm:cxn modelId="{8A8A5E4B-6678-440E-BD1C-803A695AB003}" type="presParOf" srcId="{EFB6C2C9-C59E-4E96-B7DF-B8FFFA96D59D}" destId="{E809FC21-C97B-4E9F-A0A5-829CFC9E9FD0}" srcOrd="0" destOrd="0" presId="urn:microsoft.com/office/officeart/2005/8/layout/radial5"/>
    <dgm:cxn modelId="{D3360B89-9FEB-419C-A341-92F450F54E1B}" type="presParOf" srcId="{EFB6C2C9-C59E-4E96-B7DF-B8FFFA96D59D}" destId="{8B5E501B-186F-4D2B-83A8-BA4935668177}" srcOrd="1" destOrd="0" presId="urn:microsoft.com/office/officeart/2005/8/layout/radial5"/>
    <dgm:cxn modelId="{7693CFE4-C29E-4F37-8160-6C0A9EBB4543}" type="presParOf" srcId="{8B5E501B-186F-4D2B-83A8-BA4935668177}" destId="{7E4C4DBA-8DCC-43A0-866F-82F6E728CE0C}" srcOrd="0" destOrd="0" presId="urn:microsoft.com/office/officeart/2005/8/layout/radial5"/>
    <dgm:cxn modelId="{1FD80B8B-FA21-4686-B2DD-ECE5D29A7EAE}" type="presParOf" srcId="{EFB6C2C9-C59E-4E96-B7DF-B8FFFA96D59D}" destId="{477AE772-8E28-47B4-A54B-F2B40857923B}" srcOrd="2" destOrd="0" presId="urn:microsoft.com/office/officeart/2005/8/layout/radial5"/>
    <dgm:cxn modelId="{8DAFA8BB-AEFA-420D-98DC-108815453F66}" type="presParOf" srcId="{EFB6C2C9-C59E-4E96-B7DF-B8FFFA96D59D}" destId="{4FFB5F90-1670-42DB-A0A7-FD3B4FDB739F}" srcOrd="3" destOrd="0" presId="urn:microsoft.com/office/officeart/2005/8/layout/radial5"/>
    <dgm:cxn modelId="{82FB8A99-FCB5-45ED-8762-9298C6573BC9}" type="presParOf" srcId="{4FFB5F90-1670-42DB-A0A7-FD3B4FDB739F}" destId="{E080640C-7F2F-4D01-940F-80E3C4078F3B}" srcOrd="0" destOrd="0" presId="urn:microsoft.com/office/officeart/2005/8/layout/radial5"/>
    <dgm:cxn modelId="{4F0E1AED-BAB1-47AE-B8B0-9270590C0D8C}" type="presParOf" srcId="{EFB6C2C9-C59E-4E96-B7DF-B8FFFA96D59D}" destId="{1DA26A65-01F5-486E-AA79-D2804D9CB731}" srcOrd="4" destOrd="0" presId="urn:microsoft.com/office/officeart/2005/8/layout/radial5"/>
    <dgm:cxn modelId="{9262F39A-46E6-43C0-8A41-23FDAA516D93}" type="presParOf" srcId="{EFB6C2C9-C59E-4E96-B7DF-B8FFFA96D59D}" destId="{10B32C98-553F-40B6-A37F-CDECA070E187}" srcOrd="5" destOrd="0" presId="urn:microsoft.com/office/officeart/2005/8/layout/radial5"/>
    <dgm:cxn modelId="{BB0F916B-53BA-4B46-A2A4-BC422C63A2B0}" type="presParOf" srcId="{10B32C98-553F-40B6-A37F-CDECA070E187}" destId="{FE119E39-A549-4245-A889-9112B95A7078}" srcOrd="0" destOrd="0" presId="urn:microsoft.com/office/officeart/2005/8/layout/radial5"/>
    <dgm:cxn modelId="{8C96AEBE-A6A7-4A86-A89C-64AAB6B97C35}" type="presParOf" srcId="{EFB6C2C9-C59E-4E96-B7DF-B8FFFA96D59D}" destId="{C04A620A-1E34-4396-BD13-E68FEEDEDF52}" srcOrd="6" destOrd="0" presId="urn:microsoft.com/office/officeart/2005/8/layout/radial5"/>
    <dgm:cxn modelId="{9D23BF5A-912E-4985-82F5-7DD1160EDF9F}" type="presParOf" srcId="{EFB6C2C9-C59E-4E96-B7DF-B8FFFA96D59D}" destId="{7533A405-0FCD-4F90-B9D1-99D7EB4EB166}" srcOrd="7" destOrd="0" presId="urn:microsoft.com/office/officeart/2005/8/layout/radial5"/>
    <dgm:cxn modelId="{85228787-D21F-4C04-9B15-8C88A0ECEB1D}" type="presParOf" srcId="{7533A405-0FCD-4F90-B9D1-99D7EB4EB166}" destId="{7B7F8848-197F-4ACB-BE52-61621FD37BB7}" srcOrd="0" destOrd="0" presId="urn:microsoft.com/office/officeart/2005/8/layout/radial5"/>
    <dgm:cxn modelId="{B421C67C-F5C6-4C88-8742-CECCCF7FC4B1}" type="presParOf" srcId="{EFB6C2C9-C59E-4E96-B7DF-B8FFFA96D59D}" destId="{D3EC418A-BC6E-40BF-80B1-74DD77C896B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36DA4F-0308-43CE-B118-04F1A5371637}" type="doc">
      <dgm:prSet loTypeId="urn:microsoft.com/office/officeart/2005/8/layout/vLis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C394EF6-EA9A-4113-9B03-E6C0C8B4ACDB}">
      <dgm:prSet phldrT="[Текст]"/>
      <dgm:spPr/>
      <dgm:t>
        <a:bodyPr/>
        <a:lstStyle/>
        <a:p>
          <a:pPr algn="l"/>
          <a:r>
            <a:rPr lang="ru-RU" dirty="0" smtClean="0"/>
            <a:t>Ученики</a:t>
          </a:r>
          <a:endParaRPr lang="ru-RU" dirty="0"/>
        </a:p>
      </dgm:t>
    </dgm:pt>
    <dgm:pt modelId="{DCD213BE-0148-41C9-9D5D-ADFF2E3CF085}" type="parTrans" cxnId="{B2F1EA6F-6A58-446B-AC6C-69DB2C294DC0}">
      <dgm:prSet/>
      <dgm:spPr/>
      <dgm:t>
        <a:bodyPr/>
        <a:lstStyle/>
        <a:p>
          <a:endParaRPr lang="ru-RU"/>
        </a:p>
      </dgm:t>
    </dgm:pt>
    <dgm:pt modelId="{6EF0D733-3A4D-4558-9180-D8E205388F11}" type="sibTrans" cxnId="{B2F1EA6F-6A58-446B-AC6C-69DB2C294DC0}">
      <dgm:prSet/>
      <dgm:spPr/>
      <dgm:t>
        <a:bodyPr/>
        <a:lstStyle/>
        <a:p>
          <a:endParaRPr lang="ru-RU"/>
        </a:p>
      </dgm:t>
    </dgm:pt>
    <dgm:pt modelId="{5A5103F6-25B0-42EC-98CB-EE9EBF259C85}">
      <dgm:prSet phldrT="[Текст]"/>
      <dgm:spPr/>
      <dgm:t>
        <a:bodyPr/>
        <a:lstStyle/>
        <a:p>
          <a:pPr algn="l"/>
          <a:r>
            <a:rPr lang="ru-RU" dirty="0" smtClean="0"/>
            <a:t>1</a:t>
          </a:r>
          <a:endParaRPr lang="ru-RU" dirty="0"/>
        </a:p>
      </dgm:t>
    </dgm:pt>
    <dgm:pt modelId="{B56DB191-4496-44CE-A2C0-900599E049CD}" type="parTrans" cxnId="{D2E3E4D1-E7DC-4F55-B0EB-4FCF14FDB08D}">
      <dgm:prSet/>
      <dgm:spPr/>
      <dgm:t>
        <a:bodyPr/>
        <a:lstStyle/>
        <a:p>
          <a:endParaRPr lang="ru-RU"/>
        </a:p>
      </dgm:t>
    </dgm:pt>
    <dgm:pt modelId="{DB33122F-169B-41B1-B8EF-AC43FFB43219}" type="sibTrans" cxnId="{D2E3E4D1-E7DC-4F55-B0EB-4FCF14FDB08D}">
      <dgm:prSet/>
      <dgm:spPr/>
      <dgm:t>
        <a:bodyPr/>
        <a:lstStyle/>
        <a:p>
          <a:endParaRPr lang="ru-RU"/>
        </a:p>
      </dgm:t>
    </dgm:pt>
    <dgm:pt modelId="{086398FB-20D6-4B87-8B18-8907953B23BB}">
      <dgm:prSet phldrT="[Текст]"/>
      <dgm:spPr/>
      <dgm:t>
        <a:bodyPr/>
        <a:lstStyle/>
        <a:p>
          <a:pPr algn="l"/>
          <a:r>
            <a:rPr lang="ru-RU" dirty="0" smtClean="0"/>
            <a:t>2</a:t>
          </a:r>
          <a:endParaRPr lang="ru-RU" dirty="0"/>
        </a:p>
      </dgm:t>
    </dgm:pt>
    <dgm:pt modelId="{341376A8-BC6D-491E-B6FF-8E4E1A099F8D}" type="parTrans" cxnId="{06B8C90F-B0F7-4C17-B463-37C111565CA5}">
      <dgm:prSet/>
      <dgm:spPr/>
      <dgm:t>
        <a:bodyPr/>
        <a:lstStyle/>
        <a:p>
          <a:endParaRPr lang="ru-RU"/>
        </a:p>
      </dgm:t>
    </dgm:pt>
    <dgm:pt modelId="{9AC9273A-3AAD-4037-AB16-F62E9A814170}" type="sibTrans" cxnId="{06B8C90F-B0F7-4C17-B463-37C111565CA5}">
      <dgm:prSet/>
      <dgm:spPr/>
      <dgm:t>
        <a:bodyPr/>
        <a:lstStyle/>
        <a:p>
          <a:endParaRPr lang="ru-RU"/>
        </a:p>
      </dgm:t>
    </dgm:pt>
    <dgm:pt modelId="{62F673BA-0EEF-482E-BC57-DA7925266C68}">
      <dgm:prSet phldrT="[Текст]"/>
      <dgm:spPr/>
      <dgm:t>
        <a:bodyPr/>
        <a:lstStyle/>
        <a:p>
          <a:pPr algn="l"/>
          <a:r>
            <a:rPr lang="ru-RU" dirty="0" smtClean="0"/>
            <a:t>Студенты</a:t>
          </a:r>
          <a:endParaRPr lang="ru-RU" dirty="0"/>
        </a:p>
      </dgm:t>
    </dgm:pt>
    <dgm:pt modelId="{69686B44-26B0-4637-8E4C-0468C87B60E6}" type="parTrans" cxnId="{94554527-1A9B-4DD4-B7AE-CBA61B8CF52A}">
      <dgm:prSet/>
      <dgm:spPr/>
      <dgm:t>
        <a:bodyPr/>
        <a:lstStyle/>
        <a:p>
          <a:endParaRPr lang="ru-RU"/>
        </a:p>
      </dgm:t>
    </dgm:pt>
    <dgm:pt modelId="{2C477E8B-67D4-4746-BDA7-549A949A2397}" type="sibTrans" cxnId="{94554527-1A9B-4DD4-B7AE-CBA61B8CF52A}">
      <dgm:prSet/>
      <dgm:spPr/>
      <dgm:t>
        <a:bodyPr/>
        <a:lstStyle/>
        <a:p>
          <a:endParaRPr lang="ru-RU"/>
        </a:p>
      </dgm:t>
    </dgm:pt>
    <dgm:pt modelId="{57D47C02-33B0-4A6C-AE65-D530B42FD391}">
      <dgm:prSet phldrT="[Текст]"/>
      <dgm:spPr/>
      <dgm:t>
        <a:bodyPr/>
        <a:lstStyle/>
        <a:p>
          <a:pPr algn="l"/>
          <a:r>
            <a:rPr lang="ru-RU" dirty="0" smtClean="0"/>
            <a:t>1</a:t>
          </a:r>
          <a:endParaRPr lang="ru-RU" dirty="0"/>
        </a:p>
      </dgm:t>
    </dgm:pt>
    <dgm:pt modelId="{903AE00F-464F-41D6-9F48-DA84158B8334}" type="parTrans" cxnId="{1CD2329D-BDC7-47FB-B14A-8A8CDCC91D57}">
      <dgm:prSet/>
      <dgm:spPr/>
      <dgm:t>
        <a:bodyPr/>
        <a:lstStyle/>
        <a:p>
          <a:endParaRPr lang="ru-RU"/>
        </a:p>
      </dgm:t>
    </dgm:pt>
    <dgm:pt modelId="{87DE694E-253A-4B9A-889C-6F758800E780}" type="sibTrans" cxnId="{1CD2329D-BDC7-47FB-B14A-8A8CDCC91D57}">
      <dgm:prSet/>
      <dgm:spPr/>
      <dgm:t>
        <a:bodyPr/>
        <a:lstStyle/>
        <a:p>
          <a:endParaRPr lang="ru-RU"/>
        </a:p>
      </dgm:t>
    </dgm:pt>
    <dgm:pt modelId="{1CA56006-21AD-4332-91A8-0F50A25E7590}">
      <dgm:prSet phldrT="[Текст]"/>
      <dgm:spPr/>
      <dgm:t>
        <a:bodyPr/>
        <a:lstStyle/>
        <a:p>
          <a:pPr algn="l"/>
          <a:r>
            <a:rPr lang="ru-RU" dirty="0" smtClean="0"/>
            <a:t>2</a:t>
          </a:r>
          <a:endParaRPr lang="ru-RU" dirty="0"/>
        </a:p>
      </dgm:t>
    </dgm:pt>
    <dgm:pt modelId="{A494D531-7C17-490B-9824-B7AEBF9B12EB}" type="parTrans" cxnId="{DCE87503-88C5-46F8-BBDD-06E86E40ED23}">
      <dgm:prSet/>
      <dgm:spPr/>
      <dgm:t>
        <a:bodyPr/>
        <a:lstStyle/>
        <a:p>
          <a:endParaRPr lang="ru-RU"/>
        </a:p>
      </dgm:t>
    </dgm:pt>
    <dgm:pt modelId="{C6EAC23F-8F67-4BDD-9883-F624C943C48B}" type="sibTrans" cxnId="{DCE87503-88C5-46F8-BBDD-06E86E40ED23}">
      <dgm:prSet/>
      <dgm:spPr/>
      <dgm:t>
        <a:bodyPr/>
        <a:lstStyle/>
        <a:p>
          <a:endParaRPr lang="ru-RU"/>
        </a:p>
      </dgm:t>
    </dgm:pt>
    <dgm:pt modelId="{CDD94698-7183-4272-86FA-B5E22FC817A1}">
      <dgm:prSet phldrT="[Текст]"/>
      <dgm:spPr/>
      <dgm:t>
        <a:bodyPr/>
        <a:lstStyle/>
        <a:p>
          <a:pPr algn="l"/>
          <a:r>
            <a:rPr lang="ru-RU" dirty="0" smtClean="0"/>
            <a:t>Старшее поколение</a:t>
          </a:r>
          <a:endParaRPr lang="ru-RU" dirty="0"/>
        </a:p>
      </dgm:t>
    </dgm:pt>
    <dgm:pt modelId="{5F2B835F-BDBA-4B14-828E-B1453DAE624C}" type="parTrans" cxnId="{7F842FE4-5CD5-485C-B083-78EE4F41992E}">
      <dgm:prSet/>
      <dgm:spPr/>
      <dgm:t>
        <a:bodyPr/>
        <a:lstStyle/>
        <a:p>
          <a:endParaRPr lang="ru-RU"/>
        </a:p>
      </dgm:t>
    </dgm:pt>
    <dgm:pt modelId="{D6BF76B0-C5BC-498B-9F07-8AE7E137DFF0}" type="sibTrans" cxnId="{7F842FE4-5CD5-485C-B083-78EE4F41992E}">
      <dgm:prSet/>
      <dgm:spPr/>
      <dgm:t>
        <a:bodyPr/>
        <a:lstStyle/>
        <a:p>
          <a:endParaRPr lang="ru-RU"/>
        </a:p>
      </dgm:t>
    </dgm:pt>
    <dgm:pt modelId="{10BFCBB6-9567-4164-969C-D104C64DD1D7}">
      <dgm:prSet phldrT="[Текст]"/>
      <dgm:spPr/>
      <dgm:t>
        <a:bodyPr/>
        <a:lstStyle/>
        <a:p>
          <a:pPr algn="l"/>
          <a:r>
            <a:rPr lang="ru-RU" dirty="0" smtClean="0"/>
            <a:t>1</a:t>
          </a:r>
          <a:endParaRPr lang="ru-RU" dirty="0"/>
        </a:p>
      </dgm:t>
    </dgm:pt>
    <dgm:pt modelId="{0F08215B-D1C9-48E2-8059-3B66A493D7ED}" type="parTrans" cxnId="{00670AFA-A4E4-4BAC-B775-3DC48F593897}">
      <dgm:prSet/>
      <dgm:spPr/>
      <dgm:t>
        <a:bodyPr/>
        <a:lstStyle/>
        <a:p>
          <a:endParaRPr lang="ru-RU"/>
        </a:p>
      </dgm:t>
    </dgm:pt>
    <dgm:pt modelId="{54630DB3-F1C7-4415-AEC7-28608C8795C0}" type="sibTrans" cxnId="{00670AFA-A4E4-4BAC-B775-3DC48F593897}">
      <dgm:prSet/>
      <dgm:spPr/>
      <dgm:t>
        <a:bodyPr/>
        <a:lstStyle/>
        <a:p>
          <a:endParaRPr lang="ru-RU"/>
        </a:p>
      </dgm:t>
    </dgm:pt>
    <dgm:pt modelId="{3386F5E6-8FCB-4A3A-853D-F6950E4E224E}">
      <dgm:prSet phldrT="[Текст]"/>
      <dgm:spPr/>
      <dgm:t>
        <a:bodyPr/>
        <a:lstStyle/>
        <a:p>
          <a:pPr algn="l"/>
          <a:r>
            <a:rPr lang="ru-RU" dirty="0" smtClean="0"/>
            <a:t>2</a:t>
          </a:r>
          <a:endParaRPr lang="ru-RU" dirty="0"/>
        </a:p>
      </dgm:t>
    </dgm:pt>
    <dgm:pt modelId="{E185BD5E-97E3-40AC-9272-EE34119A65FE}" type="parTrans" cxnId="{3BE7F50E-C4EA-493E-BB49-88FBA0B32873}">
      <dgm:prSet/>
      <dgm:spPr/>
      <dgm:t>
        <a:bodyPr/>
        <a:lstStyle/>
        <a:p>
          <a:endParaRPr lang="ru-RU"/>
        </a:p>
      </dgm:t>
    </dgm:pt>
    <dgm:pt modelId="{42275266-B05F-4DAF-A525-9A8DEEA23ECE}" type="sibTrans" cxnId="{3BE7F50E-C4EA-493E-BB49-88FBA0B32873}">
      <dgm:prSet/>
      <dgm:spPr/>
      <dgm:t>
        <a:bodyPr/>
        <a:lstStyle/>
        <a:p>
          <a:endParaRPr lang="ru-RU"/>
        </a:p>
      </dgm:t>
    </dgm:pt>
    <dgm:pt modelId="{E6C2FB63-EF40-495D-B451-2A35DB26A758}">
      <dgm:prSet/>
      <dgm:spPr/>
      <dgm:t>
        <a:bodyPr/>
        <a:lstStyle/>
        <a:p>
          <a:pPr algn="l"/>
          <a:r>
            <a:rPr lang="ru-RU" dirty="0" smtClean="0"/>
            <a:t>3</a:t>
          </a:r>
          <a:endParaRPr lang="ru-RU" dirty="0"/>
        </a:p>
      </dgm:t>
    </dgm:pt>
    <dgm:pt modelId="{F19F033D-A063-4FC3-A7DE-6B18CBD56110}" type="parTrans" cxnId="{8246864E-51F0-423F-B3C7-5E260DD0FB6D}">
      <dgm:prSet/>
      <dgm:spPr/>
      <dgm:t>
        <a:bodyPr/>
        <a:lstStyle/>
        <a:p>
          <a:endParaRPr lang="ru-RU"/>
        </a:p>
      </dgm:t>
    </dgm:pt>
    <dgm:pt modelId="{8B73AA4B-03B3-4A46-B45A-CDCC008BA5FB}" type="sibTrans" cxnId="{8246864E-51F0-423F-B3C7-5E260DD0FB6D}">
      <dgm:prSet/>
      <dgm:spPr/>
      <dgm:t>
        <a:bodyPr/>
        <a:lstStyle/>
        <a:p>
          <a:endParaRPr lang="ru-RU"/>
        </a:p>
      </dgm:t>
    </dgm:pt>
    <dgm:pt modelId="{EB332729-E68C-408F-B4B0-F07FD9DEC974}">
      <dgm:prSet/>
      <dgm:spPr/>
      <dgm:t>
        <a:bodyPr/>
        <a:lstStyle/>
        <a:p>
          <a:pPr algn="l"/>
          <a:r>
            <a:rPr lang="ru-RU" dirty="0" smtClean="0"/>
            <a:t>Родители</a:t>
          </a:r>
          <a:endParaRPr lang="ru-RU" dirty="0"/>
        </a:p>
      </dgm:t>
    </dgm:pt>
    <dgm:pt modelId="{9A5012AB-9EA7-4FB5-B0D8-12EDAB7F4976}" type="parTrans" cxnId="{BAA9660B-8E1D-4C72-BE95-7DAE6AACCA46}">
      <dgm:prSet/>
      <dgm:spPr/>
      <dgm:t>
        <a:bodyPr/>
        <a:lstStyle/>
        <a:p>
          <a:endParaRPr lang="ru-RU"/>
        </a:p>
      </dgm:t>
    </dgm:pt>
    <dgm:pt modelId="{F38263C3-49D9-4FF7-9048-5329325AB8AC}" type="sibTrans" cxnId="{BAA9660B-8E1D-4C72-BE95-7DAE6AACCA46}">
      <dgm:prSet/>
      <dgm:spPr/>
      <dgm:t>
        <a:bodyPr/>
        <a:lstStyle/>
        <a:p>
          <a:endParaRPr lang="ru-RU"/>
        </a:p>
      </dgm:t>
    </dgm:pt>
    <dgm:pt modelId="{96850B04-2838-4A82-B752-6052EB91D5F5}">
      <dgm:prSet/>
      <dgm:spPr/>
      <dgm:t>
        <a:bodyPr/>
        <a:lstStyle/>
        <a:p>
          <a:pPr algn="l"/>
          <a:r>
            <a:rPr lang="ru-RU" dirty="0" smtClean="0"/>
            <a:t>1</a:t>
          </a:r>
          <a:endParaRPr lang="ru-RU" dirty="0"/>
        </a:p>
      </dgm:t>
    </dgm:pt>
    <dgm:pt modelId="{00584BF8-A84D-470C-A8DB-FE782FEE34E9}" type="parTrans" cxnId="{143D2E4F-A63E-4D9A-BC9A-4BBEAB7EE2C1}">
      <dgm:prSet/>
      <dgm:spPr/>
      <dgm:t>
        <a:bodyPr/>
        <a:lstStyle/>
        <a:p>
          <a:endParaRPr lang="ru-RU"/>
        </a:p>
      </dgm:t>
    </dgm:pt>
    <dgm:pt modelId="{8CF8997B-9606-4DAC-8DBA-D919A58BC9B6}" type="sibTrans" cxnId="{143D2E4F-A63E-4D9A-BC9A-4BBEAB7EE2C1}">
      <dgm:prSet/>
      <dgm:spPr/>
      <dgm:t>
        <a:bodyPr/>
        <a:lstStyle/>
        <a:p>
          <a:endParaRPr lang="ru-RU"/>
        </a:p>
      </dgm:t>
    </dgm:pt>
    <dgm:pt modelId="{5294E21C-4B98-490F-A2A8-2BE9CB65DD1D}">
      <dgm:prSet/>
      <dgm:spPr/>
      <dgm:t>
        <a:bodyPr/>
        <a:lstStyle/>
        <a:p>
          <a:pPr algn="l"/>
          <a:r>
            <a:rPr lang="ru-RU" dirty="0" smtClean="0"/>
            <a:t>2</a:t>
          </a:r>
          <a:endParaRPr lang="ru-RU" dirty="0"/>
        </a:p>
      </dgm:t>
    </dgm:pt>
    <dgm:pt modelId="{C72C8911-8F5E-4C43-8294-9F1DDC542254}" type="parTrans" cxnId="{46D4E85E-CA57-44D6-91EB-64CA5A413BB1}">
      <dgm:prSet/>
      <dgm:spPr/>
      <dgm:t>
        <a:bodyPr/>
        <a:lstStyle/>
        <a:p>
          <a:endParaRPr lang="ru-RU"/>
        </a:p>
      </dgm:t>
    </dgm:pt>
    <dgm:pt modelId="{BF1D773D-9BEE-44DF-9066-AD6540668927}" type="sibTrans" cxnId="{46D4E85E-CA57-44D6-91EB-64CA5A413BB1}">
      <dgm:prSet/>
      <dgm:spPr/>
      <dgm:t>
        <a:bodyPr/>
        <a:lstStyle/>
        <a:p>
          <a:endParaRPr lang="ru-RU"/>
        </a:p>
      </dgm:t>
    </dgm:pt>
    <dgm:pt modelId="{FB3AACEC-59AD-4814-96DC-900C1F7248A2}">
      <dgm:prSet/>
      <dgm:spPr/>
      <dgm:t>
        <a:bodyPr/>
        <a:lstStyle/>
        <a:p>
          <a:pPr algn="l"/>
          <a:r>
            <a:rPr lang="ru-RU" dirty="0" smtClean="0"/>
            <a:t>3</a:t>
          </a:r>
          <a:endParaRPr lang="ru-RU" dirty="0"/>
        </a:p>
      </dgm:t>
    </dgm:pt>
    <dgm:pt modelId="{80E89969-A52B-449E-889F-B5079BC79A4A}" type="parTrans" cxnId="{A2C3961D-D504-4FD3-AA6E-4843C38DEB18}">
      <dgm:prSet/>
      <dgm:spPr/>
      <dgm:t>
        <a:bodyPr/>
        <a:lstStyle/>
        <a:p>
          <a:endParaRPr lang="ru-RU"/>
        </a:p>
      </dgm:t>
    </dgm:pt>
    <dgm:pt modelId="{8E04AC47-15E8-41BD-B673-081BBA5AF24A}" type="sibTrans" cxnId="{A2C3961D-D504-4FD3-AA6E-4843C38DEB18}">
      <dgm:prSet/>
      <dgm:spPr/>
      <dgm:t>
        <a:bodyPr/>
        <a:lstStyle/>
        <a:p>
          <a:endParaRPr lang="ru-RU"/>
        </a:p>
      </dgm:t>
    </dgm:pt>
    <dgm:pt modelId="{0BCB46DD-59C5-4B75-8457-77DF9409C0B7}">
      <dgm:prSet/>
      <dgm:spPr/>
      <dgm:t>
        <a:bodyPr/>
        <a:lstStyle/>
        <a:p>
          <a:pPr algn="l"/>
          <a:r>
            <a:rPr lang="ru-RU" dirty="0" smtClean="0"/>
            <a:t>3</a:t>
          </a:r>
          <a:endParaRPr lang="ru-RU" dirty="0"/>
        </a:p>
      </dgm:t>
    </dgm:pt>
    <dgm:pt modelId="{DE8407D0-E3C5-42B1-B1E4-1820BA598966}" type="parTrans" cxnId="{4C88077B-B93B-409A-BCC9-8B574201192B}">
      <dgm:prSet/>
      <dgm:spPr/>
      <dgm:t>
        <a:bodyPr/>
        <a:lstStyle/>
        <a:p>
          <a:endParaRPr lang="ru-RU"/>
        </a:p>
      </dgm:t>
    </dgm:pt>
    <dgm:pt modelId="{42B18C62-E4D5-4010-BA1B-A9D2B5A6E783}" type="sibTrans" cxnId="{4C88077B-B93B-409A-BCC9-8B574201192B}">
      <dgm:prSet/>
      <dgm:spPr/>
      <dgm:t>
        <a:bodyPr/>
        <a:lstStyle/>
        <a:p>
          <a:endParaRPr lang="ru-RU"/>
        </a:p>
      </dgm:t>
    </dgm:pt>
    <dgm:pt modelId="{A49FE207-0B8A-4879-B399-1647502B4885}">
      <dgm:prSet/>
      <dgm:spPr/>
      <dgm:t>
        <a:bodyPr/>
        <a:lstStyle/>
        <a:p>
          <a:pPr algn="l"/>
          <a:r>
            <a:rPr lang="ru-RU" dirty="0" smtClean="0"/>
            <a:t>3</a:t>
          </a:r>
          <a:endParaRPr lang="ru-RU" dirty="0"/>
        </a:p>
      </dgm:t>
    </dgm:pt>
    <dgm:pt modelId="{2A407A3B-E844-48D9-AD37-4E8D79816AE5}" type="parTrans" cxnId="{C55B7965-915B-4F27-9D9D-E320DE9C4777}">
      <dgm:prSet/>
      <dgm:spPr/>
      <dgm:t>
        <a:bodyPr/>
        <a:lstStyle/>
        <a:p>
          <a:endParaRPr lang="ru-RU"/>
        </a:p>
      </dgm:t>
    </dgm:pt>
    <dgm:pt modelId="{A3653535-2086-4840-9EBB-1A5560545341}" type="sibTrans" cxnId="{C55B7965-915B-4F27-9D9D-E320DE9C4777}">
      <dgm:prSet/>
      <dgm:spPr/>
      <dgm:t>
        <a:bodyPr/>
        <a:lstStyle/>
        <a:p>
          <a:endParaRPr lang="ru-RU"/>
        </a:p>
      </dgm:t>
    </dgm:pt>
    <dgm:pt modelId="{5325FEBB-0038-4E55-AC61-EA9F0270CAD1}" type="pres">
      <dgm:prSet presAssocID="{A636DA4F-0308-43CE-B118-04F1A53716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203089-F9E5-4DB9-A0C3-536F9913E88F}" type="pres">
      <dgm:prSet presAssocID="{BC394EF6-EA9A-4113-9B03-E6C0C8B4ACDB}" presName="composite" presStyleCnt="0"/>
      <dgm:spPr/>
    </dgm:pt>
    <dgm:pt modelId="{7CD2722E-3E60-4670-B012-D81E7E4FD469}" type="pres">
      <dgm:prSet presAssocID="{BC394EF6-EA9A-4113-9B03-E6C0C8B4ACDB}" presName="imgShp" presStyleLbl="fgImgPlace1" presStyleIdx="0" presStyleCnt="4" custLinFactNeighborX="-65683" custLinFactNeighborY="40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AA3680C1-41EA-4B65-AE32-54504556C4E7}" type="pres">
      <dgm:prSet presAssocID="{BC394EF6-EA9A-4113-9B03-E6C0C8B4ACDB}" presName="txShp" presStyleLbl="node1" presStyleIdx="0" presStyleCnt="4" custScaleX="84828" custLinFactNeighborX="-20575" custLinFactNeighborY="-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5F37C-79E1-472A-A18D-C82C87143AC7}" type="pres">
      <dgm:prSet presAssocID="{6EF0D733-3A4D-4558-9180-D8E205388F11}" presName="spacing" presStyleCnt="0"/>
      <dgm:spPr/>
    </dgm:pt>
    <dgm:pt modelId="{4E39F6C1-B360-4BEA-91B9-9CA39BCF0674}" type="pres">
      <dgm:prSet presAssocID="{62F673BA-0EEF-482E-BC57-DA7925266C68}" presName="composite" presStyleCnt="0"/>
      <dgm:spPr/>
    </dgm:pt>
    <dgm:pt modelId="{26C27AD1-5283-4F7D-8495-55FB5CBB1DDB}" type="pres">
      <dgm:prSet presAssocID="{62F673BA-0EEF-482E-BC57-DA7925266C68}" presName="imgShp" presStyleLbl="fgImgPlace1" presStyleIdx="1" presStyleCnt="4" custLinFactNeighborX="-67297" custLinFactNeighborY="56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AB448C1-A949-4B68-A355-49E058F852A7}" type="pres">
      <dgm:prSet presAssocID="{62F673BA-0EEF-482E-BC57-DA7925266C68}" presName="txShp" presStyleLbl="node1" presStyleIdx="1" presStyleCnt="4" custScaleX="84828" custLinFactNeighborX="-20575" custLinFactNeighborY="-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5689E-9A08-4024-A056-BDF9625BFA8D}" type="pres">
      <dgm:prSet presAssocID="{2C477E8B-67D4-4746-BDA7-549A949A2397}" presName="spacing" presStyleCnt="0"/>
      <dgm:spPr/>
    </dgm:pt>
    <dgm:pt modelId="{47E7BF52-44A7-4C76-A110-66FBCFFE40AD}" type="pres">
      <dgm:prSet presAssocID="{EB332729-E68C-408F-B4B0-F07FD9DEC974}" presName="composite" presStyleCnt="0"/>
      <dgm:spPr/>
    </dgm:pt>
    <dgm:pt modelId="{AE07F6BF-42F8-4416-99DF-14DD92149C1E}" type="pres">
      <dgm:prSet presAssocID="{EB332729-E68C-408F-B4B0-F07FD9DEC974}" presName="imgShp" presStyleLbl="fgImgPlace1" presStyleIdx="2" presStyleCnt="4" custLinFactNeighborX="-64181" custLinFactNeighborY="150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220E842-17A9-4F0F-A782-3E53D0421F95}" type="pres">
      <dgm:prSet presAssocID="{EB332729-E68C-408F-B4B0-F07FD9DEC974}" presName="txShp" presStyleLbl="node1" presStyleIdx="2" presStyleCnt="4" custScaleX="84828" custLinFactNeighborX="-20575" custLinFactNeighborY="-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C00F0-E2ED-4AB4-BCB0-077611FF58EF}" type="pres">
      <dgm:prSet presAssocID="{F38263C3-49D9-4FF7-9048-5329325AB8AC}" presName="spacing" presStyleCnt="0"/>
      <dgm:spPr/>
    </dgm:pt>
    <dgm:pt modelId="{ECAF1732-3E8C-4ED0-A9AC-2C6598EA5525}" type="pres">
      <dgm:prSet presAssocID="{CDD94698-7183-4272-86FA-B5E22FC817A1}" presName="composite" presStyleCnt="0"/>
      <dgm:spPr/>
    </dgm:pt>
    <dgm:pt modelId="{E91AD60C-90A6-428E-94AA-1FABB5EDB9A5}" type="pres">
      <dgm:prSet presAssocID="{CDD94698-7183-4272-86FA-B5E22FC817A1}" presName="imgShp" presStyleLbl="fgImgPlace1" presStyleIdx="3" presStyleCnt="4" custLinFactNeighborX="-67025" custLinFactNeighborY="205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B83105A-DF04-40E5-9E6E-1162908660F3}" type="pres">
      <dgm:prSet presAssocID="{CDD94698-7183-4272-86FA-B5E22FC817A1}" presName="txShp" presStyleLbl="node1" presStyleIdx="3" presStyleCnt="4" custScaleX="84828" custLinFactNeighborX="-20575" custLinFactNeighborY="-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842FE4-5CD5-485C-B083-78EE4F41992E}" srcId="{A636DA4F-0308-43CE-B118-04F1A5371637}" destId="{CDD94698-7183-4272-86FA-B5E22FC817A1}" srcOrd="3" destOrd="0" parTransId="{5F2B835F-BDBA-4B14-828E-B1453DAE624C}" sibTransId="{D6BF76B0-C5BC-498B-9F07-8AE7E137DFF0}"/>
    <dgm:cxn modelId="{BAA9660B-8E1D-4C72-BE95-7DAE6AACCA46}" srcId="{A636DA4F-0308-43CE-B118-04F1A5371637}" destId="{EB332729-E68C-408F-B4B0-F07FD9DEC974}" srcOrd="2" destOrd="0" parTransId="{9A5012AB-9EA7-4FB5-B0D8-12EDAB7F4976}" sibTransId="{F38263C3-49D9-4FF7-9048-5329325AB8AC}"/>
    <dgm:cxn modelId="{104BC101-1C10-4170-B75F-03CE5D2B8B3B}" type="presOf" srcId="{96850B04-2838-4A82-B752-6052EB91D5F5}" destId="{1220E842-17A9-4F0F-A782-3E53D0421F95}" srcOrd="0" destOrd="1" presId="urn:microsoft.com/office/officeart/2005/8/layout/vList3"/>
    <dgm:cxn modelId="{D2E3E4D1-E7DC-4F55-B0EB-4FCF14FDB08D}" srcId="{BC394EF6-EA9A-4113-9B03-E6C0C8B4ACDB}" destId="{5A5103F6-25B0-42EC-98CB-EE9EBF259C85}" srcOrd="0" destOrd="0" parTransId="{B56DB191-4496-44CE-A2C0-900599E049CD}" sibTransId="{DB33122F-169B-41B1-B8EF-AC43FFB43219}"/>
    <dgm:cxn modelId="{1F4661E2-47EA-49D8-BC60-B6ABD1C453C5}" type="presOf" srcId="{57D47C02-33B0-4A6C-AE65-D530B42FD391}" destId="{9AB448C1-A949-4B68-A355-49E058F852A7}" srcOrd="0" destOrd="1" presId="urn:microsoft.com/office/officeart/2005/8/layout/vList3"/>
    <dgm:cxn modelId="{1CD2329D-BDC7-47FB-B14A-8A8CDCC91D57}" srcId="{62F673BA-0EEF-482E-BC57-DA7925266C68}" destId="{57D47C02-33B0-4A6C-AE65-D530B42FD391}" srcOrd="0" destOrd="0" parTransId="{903AE00F-464F-41D6-9F48-DA84158B8334}" sibTransId="{87DE694E-253A-4B9A-889C-6F758800E780}"/>
    <dgm:cxn modelId="{339ECC61-A71E-430B-B92F-7F4D7C7A4ECD}" type="presOf" srcId="{5294E21C-4B98-490F-A2A8-2BE9CB65DD1D}" destId="{1220E842-17A9-4F0F-A782-3E53D0421F95}" srcOrd="0" destOrd="2" presId="urn:microsoft.com/office/officeart/2005/8/layout/vList3"/>
    <dgm:cxn modelId="{93433015-4413-4E1C-A349-719A82F6186D}" type="presOf" srcId="{1CA56006-21AD-4332-91A8-0F50A25E7590}" destId="{9AB448C1-A949-4B68-A355-49E058F852A7}" srcOrd="0" destOrd="2" presId="urn:microsoft.com/office/officeart/2005/8/layout/vList3"/>
    <dgm:cxn modelId="{E04CDCCE-FEB1-4DB1-9D5F-A9FD15728917}" type="presOf" srcId="{EB332729-E68C-408F-B4B0-F07FD9DEC974}" destId="{1220E842-17A9-4F0F-A782-3E53D0421F95}" srcOrd="0" destOrd="0" presId="urn:microsoft.com/office/officeart/2005/8/layout/vList3"/>
    <dgm:cxn modelId="{8E74B72C-8729-491F-BE02-D8178A00371B}" type="presOf" srcId="{E6C2FB63-EF40-495D-B451-2A35DB26A758}" destId="{8B83105A-DF04-40E5-9E6E-1162908660F3}" srcOrd="0" destOrd="3" presId="urn:microsoft.com/office/officeart/2005/8/layout/vList3"/>
    <dgm:cxn modelId="{8246864E-51F0-423F-B3C7-5E260DD0FB6D}" srcId="{CDD94698-7183-4272-86FA-B5E22FC817A1}" destId="{E6C2FB63-EF40-495D-B451-2A35DB26A758}" srcOrd="2" destOrd="0" parTransId="{F19F033D-A063-4FC3-A7DE-6B18CBD56110}" sibTransId="{8B73AA4B-03B3-4A46-B45A-CDCC008BA5FB}"/>
    <dgm:cxn modelId="{DCE87503-88C5-46F8-BBDD-06E86E40ED23}" srcId="{62F673BA-0EEF-482E-BC57-DA7925266C68}" destId="{1CA56006-21AD-4332-91A8-0F50A25E7590}" srcOrd="1" destOrd="0" parTransId="{A494D531-7C17-490B-9824-B7AEBF9B12EB}" sibTransId="{C6EAC23F-8F67-4BDD-9883-F624C943C48B}"/>
    <dgm:cxn modelId="{DBD9393E-9BCC-4AB5-9134-0C8163CB8F5D}" type="presOf" srcId="{CDD94698-7183-4272-86FA-B5E22FC817A1}" destId="{8B83105A-DF04-40E5-9E6E-1162908660F3}" srcOrd="0" destOrd="0" presId="urn:microsoft.com/office/officeart/2005/8/layout/vList3"/>
    <dgm:cxn modelId="{C55B7965-915B-4F27-9D9D-E320DE9C4777}" srcId="{BC394EF6-EA9A-4113-9B03-E6C0C8B4ACDB}" destId="{A49FE207-0B8A-4879-B399-1647502B4885}" srcOrd="2" destOrd="0" parTransId="{2A407A3B-E844-48D9-AD37-4E8D79816AE5}" sibTransId="{A3653535-2086-4840-9EBB-1A5560545341}"/>
    <dgm:cxn modelId="{02A48828-98BC-40AF-A8E1-9C2D0ADE7107}" type="presOf" srcId="{FB3AACEC-59AD-4814-96DC-900C1F7248A2}" destId="{1220E842-17A9-4F0F-A782-3E53D0421F95}" srcOrd="0" destOrd="3" presId="urn:microsoft.com/office/officeart/2005/8/layout/vList3"/>
    <dgm:cxn modelId="{3BE7F50E-C4EA-493E-BB49-88FBA0B32873}" srcId="{CDD94698-7183-4272-86FA-B5E22FC817A1}" destId="{3386F5E6-8FCB-4A3A-853D-F6950E4E224E}" srcOrd="1" destOrd="0" parTransId="{E185BD5E-97E3-40AC-9272-EE34119A65FE}" sibTransId="{42275266-B05F-4DAF-A525-9A8DEEA23ECE}"/>
    <dgm:cxn modelId="{06B8C90F-B0F7-4C17-B463-37C111565CA5}" srcId="{BC394EF6-EA9A-4113-9B03-E6C0C8B4ACDB}" destId="{086398FB-20D6-4B87-8B18-8907953B23BB}" srcOrd="1" destOrd="0" parTransId="{341376A8-BC6D-491E-B6FF-8E4E1A099F8D}" sibTransId="{9AC9273A-3AAD-4037-AB16-F62E9A814170}"/>
    <dgm:cxn modelId="{25BE756E-F80F-4CB4-B17E-A8CCE7B14DBF}" type="presOf" srcId="{5A5103F6-25B0-42EC-98CB-EE9EBF259C85}" destId="{AA3680C1-41EA-4B65-AE32-54504556C4E7}" srcOrd="0" destOrd="1" presId="urn:microsoft.com/office/officeart/2005/8/layout/vList3"/>
    <dgm:cxn modelId="{EBC3EF7B-9DB3-460C-B1B1-C1BD1C571FF1}" type="presOf" srcId="{10BFCBB6-9567-4164-969C-D104C64DD1D7}" destId="{8B83105A-DF04-40E5-9E6E-1162908660F3}" srcOrd="0" destOrd="1" presId="urn:microsoft.com/office/officeart/2005/8/layout/vList3"/>
    <dgm:cxn modelId="{776233F5-88E5-466F-974B-3195A5591FE6}" type="presOf" srcId="{A49FE207-0B8A-4879-B399-1647502B4885}" destId="{AA3680C1-41EA-4B65-AE32-54504556C4E7}" srcOrd="0" destOrd="3" presId="urn:microsoft.com/office/officeart/2005/8/layout/vList3"/>
    <dgm:cxn modelId="{C15209DE-1724-4842-A509-B6C8293F5612}" type="presOf" srcId="{0BCB46DD-59C5-4B75-8457-77DF9409C0B7}" destId="{9AB448C1-A949-4B68-A355-49E058F852A7}" srcOrd="0" destOrd="3" presId="urn:microsoft.com/office/officeart/2005/8/layout/vList3"/>
    <dgm:cxn modelId="{899E3357-5F12-4DCD-B17F-C11181EAE2CA}" type="presOf" srcId="{BC394EF6-EA9A-4113-9B03-E6C0C8B4ACDB}" destId="{AA3680C1-41EA-4B65-AE32-54504556C4E7}" srcOrd="0" destOrd="0" presId="urn:microsoft.com/office/officeart/2005/8/layout/vList3"/>
    <dgm:cxn modelId="{FB544255-511B-44CC-866A-5AC2E0BD6AAF}" type="presOf" srcId="{62F673BA-0EEF-482E-BC57-DA7925266C68}" destId="{9AB448C1-A949-4B68-A355-49E058F852A7}" srcOrd="0" destOrd="0" presId="urn:microsoft.com/office/officeart/2005/8/layout/vList3"/>
    <dgm:cxn modelId="{F1C18D60-D9C7-462E-A133-1A9A593CF1BA}" type="presOf" srcId="{086398FB-20D6-4B87-8B18-8907953B23BB}" destId="{AA3680C1-41EA-4B65-AE32-54504556C4E7}" srcOrd="0" destOrd="2" presId="urn:microsoft.com/office/officeart/2005/8/layout/vList3"/>
    <dgm:cxn modelId="{4C88077B-B93B-409A-BCC9-8B574201192B}" srcId="{62F673BA-0EEF-482E-BC57-DA7925266C68}" destId="{0BCB46DD-59C5-4B75-8457-77DF9409C0B7}" srcOrd="2" destOrd="0" parTransId="{DE8407D0-E3C5-42B1-B1E4-1820BA598966}" sibTransId="{42B18C62-E4D5-4010-BA1B-A9D2B5A6E783}"/>
    <dgm:cxn modelId="{94554527-1A9B-4DD4-B7AE-CBA61B8CF52A}" srcId="{A636DA4F-0308-43CE-B118-04F1A5371637}" destId="{62F673BA-0EEF-482E-BC57-DA7925266C68}" srcOrd="1" destOrd="0" parTransId="{69686B44-26B0-4637-8E4C-0468C87B60E6}" sibTransId="{2C477E8B-67D4-4746-BDA7-549A949A2397}"/>
    <dgm:cxn modelId="{A2C3961D-D504-4FD3-AA6E-4843C38DEB18}" srcId="{EB332729-E68C-408F-B4B0-F07FD9DEC974}" destId="{FB3AACEC-59AD-4814-96DC-900C1F7248A2}" srcOrd="2" destOrd="0" parTransId="{80E89969-A52B-449E-889F-B5079BC79A4A}" sibTransId="{8E04AC47-15E8-41BD-B673-081BBA5AF24A}"/>
    <dgm:cxn modelId="{B2F1EA6F-6A58-446B-AC6C-69DB2C294DC0}" srcId="{A636DA4F-0308-43CE-B118-04F1A5371637}" destId="{BC394EF6-EA9A-4113-9B03-E6C0C8B4ACDB}" srcOrd="0" destOrd="0" parTransId="{DCD213BE-0148-41C9-9D5D-ADFF2E3CF085}" sibTransId="{6EF0D733-3A4D-4558-9180-D8E205388F11}"/>
    <dgm:cxn modelId="{143D2E4F-A63E-4D9A-BC9A-4BBEAB7EE2C1}" srcId="{EB332729-E68C-408F-B4B0-F07FD9DEC974}" destId="{96850B04-2838-4A82-B752-6052EB91D5F5}" srcOrd="0" destOrd="0" parTransId="{00584BF8-A84D-470C-A8DB-FE782FEE34E9}" sibTransId="{8CF8997B-9606-4DAC-8DBA-D919A58BC9B6}"/>
    <dgm:cxn modelId="{00670AFA-A4E4-4BAC-B775-3DC48F593897}" srcId="{CDD94698-7183-4272-86FA-B5E22FC817A1}" destId="{10BFCBB6-9567-4164-969C-D104C64DD1D7}" srcOrd="0" destOrd="0" parTransId="{0F08215B-D1C9-48E2-8059-3B66A493D7ED}" sibTransId="{54630DB3-F1C7-4415-AEC7-28608C8795C0}"/>
    <dgm:cxn modelId="{57145261-4628-4B54-BA99-6ECFBCEF6FBD}" type="presOf" srcId="{A636DA4F-0308-43CE-B118-04F1A5371637}" destId="{5325FEBB-0038-4E55-AC61-EA9F0270CAD1}" srcOrd="0" destOrd="0" presId="urn:microsoft.com/office/officeart/2005/8/layout/vList3"/>
    <dgm:cxn modelId="{005DD971-8DC7-4350-8BE5-122AD4C571EE}" type="presOf" srcId="{3386F5E6-8FCB-4A3A-853D-F6950E4E224E}" destId="{8B83105A-DF04-40E5-9E6E-1162908660F3}" srcOrd="0" destOrd="2" presId="urn:microsoft.com/office/officeart/2005/8/layout/vList3"/>
    <dgm:cxn modelId="{46D4E85E-CA57-44D6-91EB-64CA5A413BB1}" srcId="{EB332729-E68C-408F-B4B0-F07FD9DEC974}" destId="{5294E21C-4B98-490F-A2A8-2BE9CB65DD1D}" srcOrd="1" destOrd="0" parTransId="{C72C8911-8F5E-4C43-8294-9F1DDC542254}" sibTransId="{BF1D773D-9BEE-44DF-9066-AD6540668927}"/>
    <dgm:cxn modelId="{7D19A982-43C8-4592-B053-E5B69CF58CC1}" type="presParOf" srcId="{5325FEBB-0038-4E55-AC61-EA9F0270CAD1}" destId="{1F203089-F9E5-4DB9-A0C3-536F9913E88F}" srcOrd="0" destOrd="0" presId="urn:microsoft.com/office/officeart/2005/8/layout/vList3"/>
    <dgm:cxn modelId="{85C858BE-23A0-484E-BC8B-E3D4761BBD7A}" type="presParOf" srcId="{1F203089-F9E5-4DB9-A0C3-536F9913E88F}" destId="{7CD2722E-3E60-4670-B012-D81E7E4FD469}" srcOrd="0" destOrd="0" presId="urn:microsoft.com/office/officeart/2005/8/layout/vList3"/>
    <dgm:cxn modelId="{9472F97E-800E-4F83-B0C6-CDF5CAD9D50A}" type="presParOf" srcId="{1F203089-F9E5-4DB9-A0C3-536F9913E88F}" destId="{AA3680C1-41EA-4B65-AE32-54504556C4E7}" srcOrd="1" destOrd="0" presId="urn:microsoft.com/office/officeart/2005/8/layout/vList3"/>
    <dgm:cxn modelId="{D4B3A481-0E06-482A-B101-5C805F0BC6E0}" type="presParOf" srcId="{5325FEBB-0038-4E55-AC61-EA9F0270CAD1}" destId="{6915F37C-79E1-472A-A18D-C82C87143AC7}" srcOrd="1" destOrd="0" presId="urn:microsoft.com/office/officeart/2005/8/layout/vList3"/>
    <dgm:cxn modelId="{8949D59D-7699-4C25-BE4C-40C8AAE90C2B}" type="presParOf" srcId="{5325FEBB-0038-4E55-AC61-EA9F0270CAD1}" destId="{4E39F6C1-B360-4BEA-91B9-9CA39BCF0674}" srcOrd="2" destOrd="0" presId="urn:microsoft.com/office/officeart/2005/8/layout/vList3"/>
    <dgm:cxn modelId="{75E2647E-07A4-4180-BBB1-B5DE8D5AD667}" type="presParOf" srcId="{4E39F6C1-B360-4BEA-91B9-9CA39BCF0674}" destId="{26C27AD1-5283-4F7D-8495-55FB5CBB1DDB}" srcOrd="0" destOrd="0" presId="urn:microsoft.com/office/officeart/2005/8/layout/vList3"/>
    <dgm:cxn modelId="{B599E384-483D-4158-BFBC-5B8466F8F22D}" type="presParOf" srcId="{4E39F6C1-B360-4BEA-91B9-9CA39BCF0674}" destId="{9AB448C1-A949-4B68-A355-49E058F852A7}" srcOrd="1" destOrd="0" presId="urn:microsoft.com/office/officeart/2005/8/layout/vList3"/>
    <dgm:cxn modelId="{B61386D5-170F-41D1-8E6A-373545D7C221}" type="presParOf" srcId="{5325FEBB-0038-4E55-AC61-EA9F0270CAD1}" destId="{1565689E-9A08-4024-A056-BDF9625BFA8D}" srcOrd="3" destOrd="0" presId="urn:microsoft.com/office/officeart/2005/8/layout/vList3"/>
    <dgm:cxn modelId="{20323F24-8F0F-4A87-B819-0630DF5955B2}" type="presParOf" srcId="{5325FEBB-0038-4E55-AC61-EA9F0270CAD1}" destId="{47E7BF52-44A7-4C76-A110-66FBCFFE40AD}" srcOrd="4" destOrd="0" presId="urn:microsoft.com/office/officeart/2005/8/layout/vList3"/>
    <dgm:cxn modelId="{6E98A442-9F1D-4ED4-A3F8-04DA80DF9446}" type="presParOf" srcId="{47E7BF52-44A7-4C76-A110-66FBCFFE40AD}" destId="{AE07F6BF-42F8-4416-99DF-14DD92149C1E}" srcOrd="0" destOrd="0" presId="urn:microsoft.com/office/officeart/2005/8/layout/vList3"/>
    <dgm:cxn modelId="{EC1A18C3-918C-44D6-9B5E-6C279D811354}" type="presParOf" srcId="{47E7BF52-44A7-4C76-A110-66FBCFFE40AD}" destId="{1220E842-17A9-4F0F-A782-3E53D0421F95}" srcOrd="1" destOrd="0" presId="urn:microsoft.com/office/officeart/2005/8/layout/vList3"/>
    <dgm:cxn modelId="{9C6B7EAF-94EB-4546-B59A-445DAF3694F2}" type="presParOf" srcId="{5325FEBB-0038-4E55-AC61-EA9F0270CAD1}" destId="{184C00F0-E2ED-4AB4-BCB0-077611FF58EF}" srcOrd="5" destOrd="0" presId="urn:microsoft.com/office/officeart/2005/8/layout/vList3"/>
    <dgm:cxn modelId="{98EDDF33-F561-445B-9A08-8516A9F6CCFD}" type="presParOf" srcId="{5325FEBB-0038-4E55-AC61-EA9F0270CAD1}" destId="{ECAF1732-3E8C-4ED0-A9AC-2C6598EA5525}" srcOrd="6" destOrd="0" presId="urn:microsoft.com/office/officeart/2005/8/layout/vList3"/>
    <dgm:cxn modelId="{26C42F84-A058-4D3E-A0DA-43F0D8AB2657}" type="presParOf" srcId="{ECAF1732-3E8C-4ED0-A9AC-2C6598EA5525}" destId="{E91AD60C-90A6-428E-94AA-1FABB5EDB9A5}" srcOrd="0" destOrd="0" presId="urn:microsoft.com/office/officeart/2005/8/layout/vList3"/>
    <dgm:cxn modelId="{97942620-0981-45F0-B5FD-39C54B98F460}" type="presParOf" srcId="{ECAF1732-3E8C-4ED0-A9AC-2C6598EA5525}" destId="{8B83105A-DF04-40E5-9E6E-1162908660F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36DA4F-0308-43CE-B118-04F1A5371637}" type="doc">
      <dgm:prSet loTypeId="urn:microsoft.com/office/officeart/2005/8/layout/vLis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C394EF6-EA9A-4113-9B03-E6C0C8B4ACDB}">
      <dgm:prSet phldrT="[Текст]"/>
      <dgm:spPr/>
      <dgm:t>
        <a:bodyPr/>
        <a:lstStyle/>
        <a:p>
          <a:pPr algn="l"/>
          <a:r>
            <a:rPr lang="ru-RU" dirty="0" smtClean="0"/>
            <a:t>Ученики</a:t>
          </a:r>
          <a:endParaRPr lang="ru-RU" dirty="0"/>
        </a:p>
      </dgm:t>
    </dgm:pt>
    <dgm:pt modelId="{DCD213BE-0148-41C9-9D5D-ADFF2E3CF085}" type="parTrans" cxnId="{B2F1EA6F-6A58-446B-AC6C-69DB2C294DC0}">
      <dgm:prSet/>
      <dgm:spPr/>
      <dgm:t>
        <a:bodyPr/>
        <a:lstStyle/>
        <a:p>
          <a:endParaRPr lang="ru-RU"/>
        </a:p>
      </dgm:t>
    </dgm:pt>
    <dgm:pt modelId="{6EF0D733-3A4D-4558-9180-D8E205388F11}" type="sibTrans" cxnId="{B2F1EA6F-6A58-446B-AC6C-69DB2C294DC0}">
      <dgm:prSet/>
      <dgm:spPr/>
      <dgm:t>
        <a:bodyPr/>
        <a:lstStyle/>
        <a:p>
          <a:endParaRPr lang="ru-RU"/>
        </a:p>
      </dgm:t>
    </dgm:pt>
    <dgm:pt modelId="{5A5103F6-25B0-42EC-98CB-EE9EBF259C85}">
      <dgm:prSet phldrT="[Текст]"/>
      <dgm:spPr/>
      <dgm:t>
        <a:bodyPr/>
        <a:lstStyle/>
        <a:p>
          <a:pPr algn="l"/>
          <a:r>
            <a:rPr lang="ru-RU" dirty="0" smtClean="0"/>
            <a:t>1</a:t>
          </a:r>
          <a:endParaRPr lang="ru-RU" dirty="0"/>
        </a:p>
      </dgm:t>
    </dgm:pt>
    <dgm:pt modelId="{B56DB191-4496-44CE-A2C0-900599E049CD}" type="parTrans" cxnId="{D2E3E4D1-E7DC-4F55-B0EB-4FCF14FDB08D}">
      <dgm:prSet/>
      <dgm:spPr/>
      <dgm:t>
        <a:bodyPr/>
        <a:lstStyle/>
        <a:p>
          <a:endParaRPr lang="ru-RU"/>
        </a:p>
      </dgm:t>
    </dgm:pt>
    <dgm:pt modelId="{DB33122F-169B-41B1-B8EF-AC43FFB43219}" type="sibTrans" cxnId="{D2E3E4D1-E7DC-4F55-B0EB-4FCF14FDB08D}">
      <dgm:prSet/>
      <dgm:spPr/>
      <dgm:t>
        <a:bodyPr/>
        <a:lstStyle/>
        <a:p>
          <a:endParaRPr lang="ru-RU"/>
        </a:p>
      </dgm:t>
    </dgm:pt>
    <dgm:pt modelId="{086398FB-20D6-4B87-8B18-8907953B23BB}">
      <dgm:prSet phldrT="[Текст]"/>
      <dgm:spPr/>
      <dgm:t>
        <a:bodyPr/>
        <a:lstStyle/>
        <a:p>
          <a:pPr algn="l"/>
          <a:r>
            <a:rPr lang="ru-RU" dirty="0" smtClean="0"/>
            <a:t>2</a:t>
          </a:r>
          <a:endParaRPr lang="ru-RU" dirty="0"/>
        </a:p>
      </dgm:t>
    </dgm:pt>
    <dgm:pt modelId="{341376A8-BC6D-491E-B6FF-8E4E1A099F8D}" type="parTrans" cxnId="{06B8C90F-B0F7-4C17-B463-37C111565CA5}">
      <dgm:prSet/>
      <dgm:spPr/>
      <dgm:t>
        <a:bodyPr/>
        <a:lstStyle/>
        <a:p>
          <a:endParaRPr lang="ru-RU"/>
        </a:p>
      </dgm:t>
    </dgm:pt>
    <dgm:pt modelId="{9AC9273A-3AAD-4037-AB16-F62E9A814170}" type="sibTrans" cxnId="{06B8C90F-B0F7-4C17-B463-37C111565CA5}">
      <dgm:prSet/>
      <dgm:spPr/>
      <dgm:t>
        <a:bodyPr/>
        <a:lstStyle/>
        <a:p>
          <a:endParaRPr lang="ru-RU"/>
        </a:p>
      </dgm:t>
    </dgm:pt>
    <dgm:pt modelId="{62F673BA-0EEF-482E-BC57-DA7925266C68}">
      <dgm:prSet phldrT="[Текст]"/>
      <dgm:spPr/>
      <dgm:t>
        <a:bodyPr/>
        <a:lstStyle/>
        <a:p>
          <a:pPr algn="l"/>
          <a:r>
            <a:rPr lang="ru-RU" dirty="0" smtClean="0"/>
            <a:t>Студенты</a:t>
          </a:r>
          <a:endParaRPr lang="ru-RU" dirty="0"/>
        </a:p>
      </dgm:t>
    </dgm:pt>
    <dgm:pt modelId="{69686B44-26B0-4637-8E4C-0468C87B60E6}" type="parTrans" cxnId="{94554527-1A9B-4DD4-B7AE-CBA61B8CF52A}">
      <dgm:prSet/>
      <dgm:spPr/>
      <dgm:t>
        <a:bodyPr/>
        <a:lstStyle/>
        <a:p>
          <a:endParaRPr lang="ru-RU"/>
        </a:p>
      </dgm:t>
    </dgm:pt>
    <dgm:pt modelId="{2C477E8B-67D4-4746-BDA7-549A949A2397}" type="sibTrans" cxnId="{94554527-1A9B-4DD4-B7AE-CBA61B8CF52A}">
      <dgm:prSet/>
      <dgm:spPr/>
      <dgm:t>
        <a:bodyPr/>
        <a:lstStyle/>
        <a:p>
          <a:endParaRPr lang="ru-RU"/>
        </a:p>
      </dgm:t>
    </dgm:pt>
    <dgm:pt modelId="{57D47C02-33B0-4A6C-AE65-D530B42FD391}">
      <dgm:prSet phldrT="[Текст]"/>
      <dgm:spPr/>
      <dgm:t>
        <a:bodyPr/>
        <a:lstStyle/>
        <a:p>
          <a:pPr algn="l"/>
          <a:r>
            <a:rPr lang="ru-RU" dirty="0" smtClean="0"/>
            <a:t>1</a:t>
          </a:r>
          <a:endParaRPr lang="ru-RU" dirty="0"/>
        </a:p>
      </dgm:t>
    </dgm:pt>
    <dgm:pt modelId="{903AE00F-464F-41D6-9F48-DA84158B8334}" type="parTrans" cxnId="{1CD2329D-BDC7-47FB-B14A-8A8CDCC91D57}">
      <dgm:prSet/>
      <dgm:spPr/>
      <dgm:t>
        <a:bodyPr/>
        <a:lstStyle/>
        <a:p>
          <a:endParaRPr lang="ru-RU"/>
        </a:p>
      </dgm:t>
    </dgm:pt>
    <dgm:pt modelId="{87DE694E-253A-4B9A-889C-6F758800E780}" type="sibTrans" cxnId="{1CD2329D-BDC7-47FB-B14A-8A8CDCC91D57}">
      <dgm:prSet/>
      <dgm:spPr/>
      <dgm:t>
        <a:bodyPr/>
        <a:lstStyle/>
        <a:p>
          <a:endParaRPr lang="ru-RU"/>
        </a:p>
      </dgm:t>
    </dgm:pt>
    <dgm:pt modelId="{1CA56006-21AD-4332-91A8-0F50A25E7590}">
      <dgm:prSet phldrT="[Текст]"/>
      <dgm:spPr/>
      <dgm:t>
        <a:bodyPr/>
        <a:lstStyle/>
        <a:p>
          <a:pPr algn="l"/>
          <a:r>
            <a:rPr lang="ru-RU" dirty="0" smtClean="0"/>
            <a:t>2</a:t>
          </a:r>
          <a:endParaRPr lang="ru-RU" dirty="0"/>
        </a:p>
      </dgm:t>
    </dgm:pt>
    <dgm:pt modelId="{A494D531-7C17-490B-9824-B7AEBF9B12EB}" type="parTrans" cxnId="{DCE87503-88C5-46F8-BBDD-06E86E40ED23}">
      <dgm:prSet/>
      <dgm:spPr/>
      <dgm:t>
        <a:bodyPr/>
        <a:lstStyle/>
        <a:p>
          <a:endParaRPr lang="ru-RU"/>
        </a:p>
      </dgm:t>
    </dgm:pt>
    <dgm:pt modelId="{C6EAC23F-8F67-4BDD-9883-F624C943C48B}" type="sibTrans" cxnId="{DCE87503-88C5-46F8-BBDD-06E86E40ED23}">
      <dgm:prSet/>
      <dgm:spPr/>
      <dgm:t>
        <a:bodyPr/>
        <a:lstStyle/>
        <a:p>
          <a:endParaRPr lang="ru-RU"/>
        </a:p>
      </dgm:t>
    </dgm:pt>
    <dgm:pt modelId="{CDD94698-7183-4272-86FA-B5E22FC817A1}">
      <dgm:prSet phldrT="[Текст]"/>
      <dgm:spPr/>
      <dgm:t>
        <a:bodyPr/>
        <a:lstStyle/>
        <a:p>
          <a:pPr algn="l"/>
          <a:r>
            <a:rPr lang="ru-RU" dirty="0" smtClean="0"/>
            <a:t>Старшее поколение</a:t>
          </a:r>
          <a:endParaRPr lang="ru-RU" dirty="0"/>
        </a:p>
      </dgm:t>
    </dgm:pt>
    <dgm:pt modelId="{5F2B835F-BDBA-4B14-828E-B1453DAE624C}" type="parTrans" cxnId="{7F842FE4-5CD5-485C-B083-78EE4F41992E}">
      <dgm:prSet/>
      <dgm:spPr/>
      <dgm:t>
        <a:bodyPr/>
        <a:lstStyle/>
        <a:p>
          <a:endParaRPr lang="ru-RU"/>
        </a:p>
      </dgm:t>
    </dgm:pt>
    <dgm:pt modelId="{D6BF76B0-C5BC-498B-9F07-8AE7E137DFF0}" type="sibTrans" cxnId="{7F842FE4-5CD5-485C-B083-78EE4F41992E}">
      <dgm:prSet/>
      <dgm:spPr/>
      <dgm:t>
        <a:bodyPr/>
        <a:lstStyle/>
        <a:p>
          <a:endParaRPr lang="ru-RU"/>
        </a:p>
      </dgm:t>
    </dgm:pt>
    <dgm:pt modelId="{10BFCBB6-9567-4164-969C-D104C64DD1D7}">
      <dgm:prSet phldrT="[Текст]"/>
      <dgm:spPr/>
      <dgm:t>
        <a:bodyPr/>
        <a:lstStyle/>
        <a:p>
          <a:pPr algn="l"/>
          <a:r>
            <a:rPr lang="ru-RU" dirty="0" smtClean="0"/>
            <a:t>1</a:t>
          </a:r>
          <a:endParaRPr lang="ru-RU" dirty="0"/>
        </a:p>
      </dgm:t>
    </dgm:pt>
    <dgm:pt modelId="{0F08215B-D1C9-48E2-8059-3B66A493D7ED}" type="parTrans" cxnId="{00670AFA-A4E4-4BAC-B775-3DC48F593897}">
      <dgm:prSet/>
      <dgm:spPr/>
      <dgm:t>
        <a:bodyPr/>
        <a:lstStyle/>
        <a:p>
          <a:endParaRPr lang="ru-RU"/>
        </a:p>
      </dgm:t>
    </dgm:pt>
    <dgm:pt modelId="{54630DB3-F1C7-4415-AEC7-28608C8795C0}" type="sibTrans" cxnId="{00670AFA-A4E4-4BAC-B775-3DC48F593897}">
      <dgm:prSet/>
      <dgm:spPr/>
      <dgm:t>
        <a:bodyPr/>
        <a:lstStyle/>
        <a:p>
          <a:endParaRPr lang="ru-RU"/>
        </a:p>
      </dgm:t>
    </dgm:pt>
    <dgm:pt modelId="{3386F5E6-8FCB-4A3A-853D-F6950E4E224E}">
      <dgm:prSet phldrT="[Текст]"/>
      <dgm:spPr/>
      <dgm:t>
        <a:bodyPr/>
        <a:lstStyle/>
        <a:p>
          <a:pPr algn="l"/>
          <a:r>
            <a:rPr lang="ru-RU" dirty="0" smtClean="0"/>
            <a:t>2</a:t>
          </a:r>
          <a:endParaRPr lang="ru-RU" dirty="0"/>
        </a:p>
      </dgm:t>
    </dgm:pt>
    <dgm:pt modelId="{E185BD5E-97E3-40AC-9272-EE34119A65FE}" type="parTrans" cxnId="{3BE7F50E-C4EA-493E-BB49-88FBA0B32873}">
      <dgm:prSet/>
      <dgm:spPr/>
      <dgm:t>
        <a:bodyPr/>
        <a:lstStyle/>
        <a:p>
          <a:endParaRPr lang="ru-RU"/>
        </a:p>
      </dgm:t>
    </dgm:pt>
    <dgm:pt modelId="{42275266-B05F-4DAF-A525-9A8DEEA23ECE}" type="sibTrans" cxnId="{3BE7F50E-C4EA-493E-BB49-88FBA0B32873}">
      <dgm:prSet/>
      <dgm:spPr/>
      <dgm:t>
        <a:bodyPr/>
        <a:lstStyle/>
        <a:p>
          <a:endParaRPr lang="ru-RU"/>
        </a:p>
      </dgm:t>
    </dgm:pt>
    <dgm:pt modelId="{E6C2FB63-EF40-495D-B451-2A35DB26A758}">
      <dgm:prSet/>
      <dgm:spPr/>
      <dgm:t>
        <a:bodyPr/>
        <a:lstStyle/>
        <a:p>
          <a:pPr algn="l"/>
          <a:r>
            <a:rPr lang="ru-RU" dirty="0" smtClean="0"/>
            <a:t>3</a:t>
          </a:r>
          <a:endParaRPr lang="ru-RU" dirty="0"/>
        </a:p>
      </dgm:t>
    </dgm:pt>
    <dgm:pt modelId="{F19F033D-A063-4FC3-A7DE-6B18CBD56110}" type="parTrans" cxnId="{8246864E-51F0-423F-B3C7-5E260DD0FB6D}">
      <dgm:prSet/>
      <dgm:spPr/>
      <dgm:t>
        <a:bodyPr/>
        <a:lstStyle/>
        <a:p>
          <a:endParaRPr lang="ru-RU"/>
        </a:p>
      </dgm:t>
    </dgm:pt>
    <dgm:pt modelId="{8B73AA4B-03B3-4A46-B45A-CDCC008BA5FB}" type="sibTrans" cxnId="{8246864E-51F0-423F-B3C7-5E260DD0FB6D}">
      <dgm:prSet/>
      <dgm:spPr/>
      <dgm:t>
        <a:bodyPr/>
        <a:lstStyle/>
        <a:p>
          <a:endParaRPr lang="ru-RU"/>
        </a:p>
      </dgm:t>
    </dgm:pt>
    <dgm:pt modelId="{EB332729-E68C-408F-B4B0-F07FD9DEC974}">
      <dgm:prSet/>
      <dgm:spPr/>
      <dgm:t>
        <a:bodyPr/>
        <a:lstStyle/>
        <a:p>
          <a:pPr algn="l"/>
          <a:r>
            <a:rPr lang="ru-RU" dirty="0" smtClean="0"/>
            <a:t>Родители</a:t>
          </a:r>
          <a:endParaRPr lang="ru-RU" dirty="0"/>
        </a:p>
      </dgm:t>
    </dgm:pt>
    <dgm:pt modelId="{9A5012AB-9EA7-4FB5-B0D8-12EDAB7F4976}" type="parTrans" cxnId="{BAA9660B-8E1D-4C72-BE95-7DAE6AACCA46}">
      <dgm:prSet/>
      <dgm:spPr/>
      <dgm:t>
        <a:bodyPr/>
        <a:lstStyle/>
        <a:p>
          <a:endParaRPr lang="ru-RU"/>
        </a:p>
      </dgm:t>
    </dgm:pt>
    <dgm:pt modelId="{F38263C3-49D9-4FF7-9048-5329325AB8AC}" type="sibTrans" cxnId="{BAA9660B-8E1D-4C72-BE95-7DAE6AACCA46}">
      <dgm:prSet/>
      <dgm:spPr/>
      <dgm:t>
        <a:bodyPr/>
        <a:lstStyle/>
        <a:p>
          <a:endParaRPr lang="ru-RU"/>
        </a:p>
      </dgm:t>
    </dgm:pt>
    <dgm:pt modelId="{96850B04-2838-4A82-B752-6052EB91D5F5}">
      <dgm:prSet/>
      <dgm:spPr/>
      <dgm:t>
        <a:bodyPr/>
        <a:lstStyle/>
        <a:p>
          <a:pPr algn="l"/>
          <a:r>
            <a:rPr lang="ru-RU" dirty="0" smtClean="0"/>
            <a:t>1</a:t>
          </a:r>
          <a:endParaRPr lang="ru-RU" dirty="0"/>
        </a:p>
      </dgm:t>
    </dgm:pt>
    <dgm:pt modelId="{00584BF8-A84D-470C-A8DB-FE782FEE34E9}" type="parTrans" cxnId="{143D2E4F-A63E-4D9A-BC9A-4BBEAB7EE2C1}">
      <dgm:prSet/>
      <dgm:spPr/>
      <dgm:t>
        <a:bodyPr/>
        <a:lstStyle/>
        <a:p>
          <a:endParaRPr lang="ru-RU"/>
        </a:p>
      </dgm:t>
    </dgm:pt>
    <dgm:pt modelId="{8CF8997B-9606-4DAC-8DBA-D919A58BC9B6}" type="sibTrans" cxnId="{143D2E4F-A63E-4D9A-BC9A-4BBEAB7EE2C1}">
      <dgm:prSet/>
      <dgm:spPr/>
      <dgm:t>
        <a:bodyPr/>
        <a:lstStyle/>
        <a:p>
          <a:endParaRPr lang="ru-RU"/>
        </a:p>
      </dgm:t>
    </dgm:pt>
    <dgm:pt modelId="{5294E21C-4B98-490F-A2A8-2BE9CB65DD1D}">
      <dgm:prSet/>
      <dgm:spPr/>
      <dgm:t>
        <a:bodyPr/>
        <a:lstStyle/>
        <a:p>
          <a:pPr algn="l"/>
          <a:r>
            <a:rPr lang="ru-RU" dirty="0" smtClean="0"/>
            <a:t>2</a:t>
          </a:r>
          <a:endParaRPr lang="ru-RU" dirty="0"/>
        </a:p>
      </dgm:t>
    </dgm:pt>
    <dgm:pt modelId="{C72C8911-8F5E-4C43-8294-9F1DDC542254}" type="parTrans" cxnId="{46D4E85E-CA57-44D6-91EB-64CA5A413BB1}">
      <dgm:prSet/>
      <dgm:spPr/>
      <dgm:t>
        <a:bodyPr/>
        <a:lstStyle/>
        <a:p>
          <a:endParaRPr lang="ru-RU"/>
        </a:p>
      </dgm:t>
    </dgm:pt>
    <dgm:pt modelId="{BF1D773D-9BEE-44DF-9066-AD6540668927}" type="sibTrans" cxnId="{46D4E85E-CA57-44D6-91EB-64CA5A413BB1}">
      <dgm:prSet/>
      <dgm:spPr/>
      <dgm:t>
        <a:bodyPr/>
        <a:lstStyle/>
        <a:p>
          <a:endParaRPr lang="ru-RU"/>
        </a:p>
      </dgm:t>
    </dgm:pt>
    <dgm:pt modelId="{FB3AACEC-59AD-4814-96DC-900C1F7248A2}">
      <dgm:prSet/>
      <dgm:spPr/>
      <dgm:t>
        <a:bodyPr/>
        <a:lstStyle/>
        <a:p>
          <a:pPr algn="l"/>
          <a:r>
            <a:rPr lang="ru-RU" dirty="0" smtClean="0"/>
            <a:t>3</a:t>
          </a:r>
          <a:endParaRPr lang="ru-RU" dirty="0"/>
        </a:p>
      </dgm:t>
    </dgm:pt>
    <dgm:pt modelId="{80E89969-A52B-449E-889F-B5079BC79A4A}" type="parTrans" cxnId="{A2C3961D-D504-4FD3-AA6E-4843C38DEB18}">
      <dgm:prSet/>
      <dgm:spPr/>
      <dgm:t>
        <a:bodyPr/>
        <a:lstStyle/>
        <a:p>
          <a:endParaRPr lang="ru-RU"/>
        </a:p>
      </dgm:t>
    </dgm:pt>
    <dgm:pt modelId="{8E04AC47-15E8-41BD-B673-081BBA5AF24A}" type="sibTrans" cxnId="{A2C3961D-D504-4FD3-AA6E-4843C38DEB18}">
      <dgm:prSet/>
      <dgm:spPr/>
      <dgm:t>
        <a:bodyPr/>
        <a:lstStyle/>
        <a:p>
          <a:endParaRPr lang="ru-RU"/>
        </a:p>
      </dgm:t>
    </dgm:pt>
    <dgm:pt modelId="{0BCB46DD-59C5-4B75-8457-77DF9409C0B7}">
      <dgm:prSet/>
      <dgm:spPr/>
      <dgm:t>
        <a:bodyPr/>
        <a:lstStyle/>
        <a:p>
          <a:pPr algn="l"/>
          <a:r>
            <a:rPr lang="ru-RU" dirty="0" smtClean="0"/>
            <a:t>3</a:t>
          </a:r>
          <a:endParaRPr lang="ru-RU" dirty="0"/>
        </a:p>
      </dgm:t>
    </dgm:pt>
    <dgm:pt modelId="{DE8407D0-E3C5-42B1-B1E4-1820BA598966}" type="parTrans" cxnId="{4C88077B-B93B-409A-BCC9-8B574201192B}">
      <dgm:prSet/>
      <dgm:spPr/>
      <dgm:t>
        <a:bodyPr/>
        <a:lstStyle/>
        <a:p>
          <a:endParaRPr lang="ru-RU"/>
        </a:p>
      </dgm:t>
    </dgm:pt>
    <dgm:pt modelId="{42B18C62-E4D5-4010-BA1B-A9D2B5A6E783}" type="sibTrans" cxnId="{4C88077B-B93B-409A-BCC9-8B574201192B}">
      <dgm:prSet/>
      <dgm:spPr/>
      <dgm:t>
        <a:bodyPr/>
        <a:lstStyle/>
        <a:p>
          <a:endParaRPr lang="ru-RU"/>
        </a:p>
      </dgm:t>
    </dgm:pt>
    <dgm:pt modelId="{A49FE207-0B8A-4879-B399-1647502B4885}">
      <dgm:prSet/>
      <dgm:spPr/>
      <dgm:t>
        <a:bodyPr/>
        <a:lstStyle/>
        <a:p>
          <a:pPr algn="l"/>
          <a:r>
            <a:rPr lang="ru-RU" dirty="0" smtClean="0"/>
            <a:t>3</a:t>
          </a:r>
          <a:endParaRPr lang="ru-RU" dirty="0"/>
        </a:p>
      </dgm:t>
    </dgm:pt>
    <dgm:pt modelId="{2A407A3B-E844-48D9-AD37-4E8D79816AE5}" type="parTrans" cxnId="{C55B7965-915B-4F27-9D9D-E320DE9C4777}">
      <dgm:prSet/>
      <dgm:spPr/>
      <dgm:t>
        <a:bodyPr/>
        <a:lstStyle/>
        <a:p>
          <a:endParaRPr lang="ru-RU"/>
        </a:p>
      </dgm:t>
    </dgm:pt>
    <dgm:pt modelId="{A3653535-2086-4840-9EBB-1A5560545341}" type="sibTrans" cxnId="{C55B7965-915B-4F27-9D9D-E320DE9C4777}">
      <dgm:prSet/>
      <dgm:spPr/>
      <dgm:t>
        <a:bodyPr/>
        <a:lstStyle/>
        <a:p>
          <a:endParaRPr lang="ru-RU"/>
        </a:p>
      </dgm:t>
    </dgm:pt>
    <dgm:pt modelId="{5325FEBB-0038-4E55-AC61-EA9F0270CAD1}" type="pres">
      <dgm:prSet presAssocID="{A636DA4F-0308-43CE-B118-04F1A53716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203089-F9E5-4DB9-A0C3-536F9913E88F}" type="pres">
      <dgm:prSet presAssocID="{BC394EF6-EA9A-4113-9B03-E6C0C8B4ACDB}" presName="composite" presStyleCnt="0"/>
      <dgm:spPr/>
    </dgm:pt>
    <dgm:pt modelId="{7CD2722E-3E60-4670-B012-D81E7E4FD469}" type="pres">
      <dgm:prSet presAssocID="{BC394EF6-EA9A-4113-9B03-E6C0C8B4ACDB}" presName="imgShp" presStyleLbl="fgImgPlace1" presStyleIdx="0" presStyleCnt="4" custLinFactNeighborX="-65683" custLinFactNeighborY="40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AA3680C1-41EA-4B65-AE32-54504556C4E7}" type="pres">
      <dgm:prSet presAssocID="{BC394EF6-EA9A-4113-9B03-E6C0C8B4ACDB}" presName="txShp" presStyleLbl="node1" presStyleIdx="0" presStyleCnt="4" custScaleX="84828" custLinFactNeighborX="-20575" custLinFactNeighborY="-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5F37C-79E1-472A-A18D-C82C87143AC7}" type="pres">
      <dgm:prSet presAssocID="{6EF0D733-3A4D-4558-9180-D8E205388F11}" presName="spacing" presStyleCnt="0"/>
      <dgm:spPr/>
    </dgm:pt>
    <dgm:pt modelId="{4E39F6C1-B360-4BEA-91B9-9CA39BCF0674}" type="pres">
      <dgm:prSet presAssocID="{62F673BA-0EEF-482E-BC57-DA7925266C68}" presName="composite" presStyleCnt="0"/>
      <dgm:spPr/>
    </dgm:pt>
    <dgm:pt modelId="{26C27AD1-5283-4F7D-8495-55FB5CBB1DDB}" type="pres">
      <dgm:prSet presAssocID="{62F673BA-0EEF-482E-BC57-DA7925266C68}" presName="imgShp" presStyleLbl="fgImgPlace1" presStyleIdx="1" presStyleCnt="4" custLinFactNeighborX="-67297" custLinFactNeighborY="56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AB448C1-A949-4B68-A355-49E058F852A7}" type="pres">
      <dgm:prSet presAssocID="{62F673BA-0EEF-482E-BC57-DA7925266C68}" presName="txShp" presStyleLbl="node1" presStyleIdx="1" presStyleCnt="4" custScaleX="84828" custLinFactNeighborX="-20575" custLinFactNeighborY="-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5689E-9A08-4024-A056-BDF9625BFA8D}" type="pres">
      <dgm:prSet presAssocID="{2C477E8B-67D4-4746-BDA7-549A949A2397}" presName="spacing" presStyleCnt="0"/>
      <dgm:spPr/>
    </dgm:pt>
    <dgm:pt modelId="{47E7BF52-44A7-4C76-A110-66FBCFFE40AD}" type="pres">
      <dgm:prSet presAssocID="{EB332729-E68C-408F-B4B0-F07FD9DEC974}" presName="composite" presStyleCnt="0"/>
      <dgm:spPr/>
    </dgm:pt>
    <dgm:pt modelId="{AE07F6BF-42F8-4416-99DF-14DD92149C1E}" type="pres">
      <dgm:prSet presAssocID="{EB332729-E68C-408F-B4B0-F07FD9DEC974}" presName="imgShp" presStyleLbl="fgImgPlace1" presStyleIdx="2" presStyleCnt="4" custLinFactNeighborX="-64181" custLinFactNeighborY="150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220E842-17A9-4F0F-A782-3E53D0421F95}" type="pres">
      <dgm:prSet presAssocID="{EB332729-E68C-408F-B4B0-F07FD9DEC974}" presName="txShp" presStyleLbl="node1" presStyleIdx="2" presStyleCnt="4" custScaleX="84828" custLinFactNeighborX="-20575" custLinFactNeighborY="-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C00F0-E2ED-4AB4-BCB0-077611FF58EF}" type="pres">
      <dgm:prSet presAssocID="{F38263C3-49D9-4FF7-9048-5329325AB8AC}" presName="spacing" presStyleCnt="0"/>
      <dgm:spPr/>
    </dgm:pt>
    <dgm:pt modelId="{ECAF1732-3E8C-4ED0-A9AC-2C6598EA5525}" type="pres">
      <dgm:prSet presAssocID="{CDD94698-7183-4272-86FA-B5E22FC817A1}" presName="composite" presStyleCnt="0"/>
      <dgm:spPr/>
    </dgm:pt>
    <dgm:pt modelId="{E91AD60C-90A6-428E-94AA-1FABB5EDB9A5}" type="pres">
      <dgm:prSet presAssocID="{CDD94698-7183-4272-86FA-B5E22FC817A1}" presName="imgShp" presStyleLbl="fgImgPlace1" presStyleIdx="3" presStyleCnt="4" custLinFactNeighborX="-67025" custLinFactNeighborY="205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B83105A-DF04-40E5-9E6E-1162908660F3}" type="pres">
      <dgm:prSet presAssocID="{CDD94698-7183-4272-86FA-B5E22FC817A1}" presName="txShp" presStyleLbl="node1" presStyleIdx="3" presStyleCnt="4" custScaleX="84828" custLinFactNeighborX="-20575" custLinFactNeighborY="-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F1EA6F-6A58-446B-AC6C-69DB2C294DC0}" srcId="{A636DA4F-0308-43CE-B118-04F1A5371637}" destId="{BC394EF6-EA9A-4113-9B03-E6C0C8B4ACDB}" srcOrd="0" destOrd="0" parTransId="{DCD213BE-0148-41C9-9D5D-ADFF2E3CF085}" sibTransId="{6EF0D733-3A4D-4558-9180-D8E205388F11}"/>
    <dgm:cxn modelId="{06B8C90F-B0F7-4C17-B463-37C111565CA5}" srcId="{BC394EF6-EA9A-4113-9B03-E6C0C8B4ACDB}" destId="{086398FB-20D6-4B87-8B18-8907953B23BB}" srcOrd="1" destOrd="0" parTransId="{341376A8-BC6D-491E-B6FF-8E4E1A099F8D}" sibTransId="{9AC9273A-3AAD-4037-AB16-F62E9A814170}"/>
    <dgm:cxn modelId="{56D35EA2-C059-4A85-8A1D-EB60C5347D64}" type="presOf" srcId="{FB3AACEC-59AD-4814-96DC-900C1F7248A2}" destId="{1220E842-17A9-4F0F-A782-3E53D0421F95}" srcOrd="0" destOrd="3" presId="urn:microsoft.com/office/officeart/2005/8/layout/vList3"/>
    <dgm:cxn modelId="{4C88077B-B93B-409A-BCC9-8B574201192B}" srcId="{62F673BA-0EEF-482E-BC57-DA7925266C68}" destId="{0BCB46DD-59C5-4B75-8457-77DF9409C0B7}" srcOrd="2" destOrd="0" parTransId="{DE8407D0-E3C5-42B1-B1E4-1820BA598966}" sibTransId="{42B18C62-E4D5-4010-BA1B-A9D2B5A6E783}"/>
    <dgm:cxn modelId="{94554527-1A9B-4DD4-B7AE-CBA61B8CF52A}" srcId="{A636DA4F-0308-43CE-B118-04F1A5371637}" destId="{62F673BA-0EEF-482E-BC57-DA7925266C68}" srcOrd="1" destOrd="0" parTransId="{69686B44-26B0-4637-8E4C-0468C87B60E6}" sibTransId="{2C477E8B-67D4-4746-BDA7-549A949A2397}"/>
    <dgm:cxn modelId="{46D4E85E-CA57-44D6-91EB-64CA5A413BB1}" srcId="{EB332729-E68C-408F-B4B0-F07FD9DEC974}" destId="{5294E21C-4B98-490F-A2A8-2BE9CB65DD1D}" srcOrd="1" destOrd="0" parTransId="{C72C8911-8F5E-4C43-8294-9F1DDC542254}" sibTransId="{BF1D773D-9BEE-44DF-9066-AD6540668927}"/>
    <dgm:cxn modelId="{F65691A3-4F4B-4EAF-85D2-E01A33AA8B93}" type="presOf" srcId="{5294E21C-4B98-490F-A2A8-2BE9CB65DD1D}" destId="{1220E842-17A9-4F0F-A782-3E53D0421F95}" srcOrd="0" destOrd="2" presId="urn:microsoft.com/office/officeart/2005/8/layout/vList3"/>
    <dgm:cxn modelId="{DCE87503-88C5-46F8-BBDD-06E86E40ED23}" srcId="{62F673BA-0EEF-482E-BC57-DA7925266C68}" destId="{1CA56006-21AD-4332-91A8-0F50A25E7590}" srcOrd="1" destOrd="0" parTransId="{A494D531-7C17-490B-9824-B7AEBF9B12EB}" sibTransId="{C6EAC23F-8F67-4BDD-9883-F624C943C48B}"/>
    <dgm:cxn modelId="{D2E3E4D1-E7DC-4F55-B0EB-4FCF14FDB08D}" srcId="{BC394EF6-EA9A-4113-9B03-E6C0C8B4ACDB}" destId="{5A5103F6-25B0-42EC-98CB-EE9EBF259C85}" srcOrd="0" destOrd="0" parTransId="{B56DB191-4496-44CE-A2C0-900599E049CD}" sibTransId="{DB33122F-169B-41B1-B8EF-AC43FFB43219}"/>
    <dgm:cxn modelId="{C2B1F941-B71A-46C5-BF7A-ADA5CF63782F}" type="presOf" srcId="{5A5103F6-25B0-42EC-98CB-EE9EBF259C85}" destId="{AA3680C1-41EA-4B65-AE32-54504556C4E7}" srcOrd="0" destOrd="1" presId="urn:microsoft.com/office/officeart/2005/8/layout/vList3"/>
    <dgm:cxn modelId="{14A09584-8DC1-4959-9590-939135129E4C}" type="presOf" srcId="{10BFCBB6-9567-4164-969C-D104C64DD1D7}" destId="{8B83105A-DF04-40E5-9E6E-1162908660F3}" srcOrd="0" destOrd="1" presId="urn:microsoft.com/office/officeart/2005/8/layout/vList3"/>
    <dgm:cxn modelId="{8FB664F5-662F-4E71-AE8A-36ADDFC871DC}" type="presOf" srcId="{E6C2FB63-EF40-495D-B451-2A35DB26A758}" destId="{8B83105A-DF04-40E5-9E6E-1162908660F3}" srcOrd="0" destOrd="3" presId="urn:microsoft.com/office/officeart/2005/8/layout/vList3"/>
    <dgm:cxn modelId="{71C5B91D-29A9-457C-8F82-43387488B8C9}" type="presOf" srcId="{A49FE207-0B8A-4879-B399-1647502B4885}" destId="{AA3680C1-41EA-4B65-AE32-54504556C4E7}" srcOrd="0" destOrd="3" presId="urn:microsoft.com/office/officeart/2005/8/layout/vList3"/>
    <dgm:cxn modelId="{AF98462E-72CA-404D-A49A-0FF7EAF4C3B1}" type="presOf" srcId="{62F673BA-0EEF-482E-BC57-DA7925266C68}" destId="{9AB448C1-A949-4B68-A355-49E058F852A7}" srcOrd="0" destOrd="0" presId="urn:microsoft.com/office/officeart/2005/8/layout/vList3"/>
    <dgm:cxn modelId="{3BE7F50E-C4EA-493E-BB49-88FBA0B32873}" srcId="{CDD94698-7183-4272-86FA-B5E22FC817A1}" destId="{3386F5E6-8FCB-4A3A-853D-F6950E4E224E}" srcOrd="1" destOrd="0" parTransId="{E185BD5E-97E3-40AC-9272-EE34119A65FE}" sibTransId="{42275266-B05F-4DAF-A525-9A8DEEA23ECE}"/>
    <dgm:cxn modelId="{6A7E27E4-2F49-4C9D-A508-5B7A54EDC2CE}" type="presOf" srcId="{96850B04-2838-4A82-B752-6052EB91D5F5}" destId="{1220E842-17A9-4F0F-A782-3E53D0421F95}" srcOrd="0" destOrd="1" presId="urn:microsoft.com/office/officeart/2005/8/layout/vList3"/>
    <dgm:cxn modelId="{C55B7965-915B-4F27-9D9D-E320DE9C4777}" srcId="{BC394EF6-EA9A-4113-9B03-E6C0C8B4ACDB}" destId="{A49FE207-0B8A-4879-B399-1647502B4885}" srcOrd="2" destOrd="0" parTransId="{2A407A3B-E844-48D9-AD37-4E8D79816AE5}" sibTransId="{A3653535-2086-4840-9EBB-1A5560545341}"/>
    <dgm:cxn modelId="{F8543F4D-A21A-44DA-B502-F52798EFADBF}" type="presOf" srcId="{CDD94698-7183-4272-86FA-B5E22FC817A1}" destId="{8B83105A-DF04-40E5-9E6E-1162908660F3}" srcOrd="0" destOrd="0" presId="urn:microsoft.com/office/officeart/2005/8/layout/vList3"/>
    <dgm:cxn modelId="{BAA9660B-8E1D-4C72-BE95-7DAE6AACCA46}" srcId="{A636DA4F-0308-43CE-B118-04F1A5371637}" destId="{EB332729-E68C-408F-B4B0-F07FD9DEC974}" srcOrd="2" destOrd="0" parTransId="{9A5012AB-9EA7-4FB5-B0D8-12EDAB7F4976}" sibTransId="{F38263C3-49D9-4FF7-9048-5329325AB8AC}"/>
    <dgm:cxn modelId="{1CD2329D-BDC7-47FB-B14A-8A8CDCC91D57}" srcId="{62F673BA-0EEF-482E-BC57-DA7925266C68}" destId="{57D47C02-33B0-4A6C-AE65-D530B42FD391}" srcOrd="0" destOrd="0" parTransId="{903AE00F-464F-41D6-9F48-DA84158B8334}" sibTransId="{87DE694E-253A-4B9A-889C-6F758800E780}"/>
    <dgm:cxn modelId="{143D2E4F-A63E-4D9A-BC9A-4BBEAB7EE2C1}" srcId="{EB332729-E68C-408F-B4B0-F07FD9DEC974}" destId="{96850B04-2838-4A82-B752-6052EB91D5F5}" srcOrd="0" destOrd="0" parTransId="{00584BF8-A84D-470C-A8DB-FE782FEE34E9}" sibTransId="{8CF8997B-9606-4DAC-8DBA-D919A58BC9B6}"/>
    <dgm:cxn modelId="{BDA305D2-D9D3-4A35-A4E9-572CE966BC35}" type="presOf" srcId="{57D47C02-33B0-4A6C-AE65-D530B42FD391}" destId="{9AB448C1-A949-4B68-A355-49E058F852A7}" srcOrd="0" destOrd="1" presId="urn:microsoft.com/office/officeart/2005/8/layout/vList3"/>
    <dgm:cxn modelId="{A2C3961D-D504-4FD3-AA6E-4843C38DEB18}" srcId="{EB332729-E68C-408F-B4B0-F07FD9DEC974}" destId="{FB3AACEC-59AD-4814-96DC-900C1F7248A2}" srcOrd="2" destOrd="0" parTransId="{80E89969-A52B-449E-889F-B5079BC79A4A}" sibTransId="{8E04AC47-15E8-41BD-B673-081BBA5AF24A}"/>
    <dgm:cxn modelId="{4208B87A-1F5E-4D89-BD5E-7BEDB3CD40AA}" type="presOf" srcId="{BC394EF6-EA9A-4113-9B03-E6C0C8B4ACDB}" destId="{AA3680C1-41EA-4B65-AE32-54504556C4E7}" srcOrd="0" destOrd="0" presId="urn:microsoft.com/office/officeart/2005/8/layout/vList3"/>
    <dgm:cxn modelId="{7F842FE4-5CD5-485C-B083-78EE4F41992E}" srcId="{A636DA4F-0308-43CE-B118-04F1A5371637}" destId="{CDD94698-7183-4272-86FA-B5E22FC817A1}" srcOrd="3" destOrd="0" parTransId="{5F2B835F-BDBA-4B14-828E-B1453DAE624C}" sibTransId="{D6BF76B0-C5BC-498B-9F07-8AE7E137DFF0}"/>
    <dgm:cxn modelId="{69CF2A82-9708-43F9-AAF6-FF013E32DB21}" type="presOf" srcId="{086398FB-20D6-4B87-8B18-8907953B23BB}" destId="{AA3680C1-41EA-4B65-AE32-54504556C4E7}" srcOrd="0" destOrd="2" presId="urn:microsoft.com/office/officeart/2005/8/layout/vList3"/>
    <dgm:cxn modelId="{63E1A4A9-EBFE-470B-ABA3-6C5081EF2726}" type="presOf" srcId="{A636DA4F-0308-43CE-B118-04F1A5371637}" destId="{5325FEBB-0038-4E55-AC61-EA9F0270CAD1}" srcOrd="0" destOrd="0" presId="urn:microsoft.com/office/officeart/2005/8/layout/vList3"/>
    <dgm:cxn modelId="{7F91F15E-753C-4C85-8451-5D27A9ED7723}" type="presOf" srcId="{3386F5E6-8FCB-4A3A-853D-F6950E4E224E}" destId="{8B83105A-DF04-40E5-9E6E-1162908660F3}" srcOrd="0" destOrd="2" presId="urn:microsoft.com/office/officeart/2005/8/layout/vList3"/>
    <dgm:cxn modelId="{8246864E-51F0-423F-B3C7-5E260DD0FB6D}" srcId="{CDD94698-7183-4272-86FA-B5E22FC817A1}" destId="{E6C2FB63-EF40-495D-B451-2A35DB26A758}" srcOrd="2" destOrd="0" parTransId="{F19F033D-A063-4FC3-A7DE-6B18CBD56110}" sibTransId="{8B73AA4B-03B3-4A46-B45A-CDCC008BA5FB}"/>
    <dgm:cxn modelId="{00670AFA-A4E4-4BAC-B775-3DC48F593897}" srcId="{CDD94698-7183-4272-86FA-B5E22FC817A1}" destId="{10BFCBB6-9567-4164-969C-D104C64DD1D7}" srcOrd="0" destOrd="0" parTransId="{0F08215B-D1C9-48E2-8059-3B66A493D7ED}" sibTransId="{54630DB3-F1C7-4415-AEC7-28608C8795C0}"/>
    <dgm:cxn modelId="{709A288E-2620-4336-AF32-5B94C97E39DC}" type="presOf" srcId="{EB332729-E68C-408F-B4B0-F07FD9DEC974}" destId="{1220E842-17A9-4F0F-A782-3E53D0421F95}" srcOrd="0" destOrd="0" presId="urn:microsoft.com/office/officeart/2005/8/layout/vList3"/>
    <dgm:cxn modelId="{FDAD967D-32B0-4955-BA23-AA27334B0886}" type="presOf" srcId="{1CA56006-21AD-4332-91A8-0F50A25E7590}" destId="{9AB448C1-A949-4B68-A355-49E058F852A7}" srcOrd="0" destOrd="2" presId="urn:microsoft.com/office/officeart/2005/8/layout/vList3"/>
    <dgm:cxn modelId="{1D178EA5-FC0C-427C-8B1D-8B9AFF9C7A1E}" type="presOf" srcId="{0BCB46DD-59C5-4B75-8457-77DF9409C0B7}" destId="{9AB448C1-A949-4B68-A355-49E058F852A7}" srcOrd="0" destOrd="3" presId="urn:microsoft.com/office/officeart/2005/8/layout/vList3"/>
    <dgm:cxn modelId="{F8B22C3B-5BDA-4F80-BA9C-0031BBD091FC}" type="presParOf" srcId="{5325FEBB-0038-4E55-AC61-EA9F0270CAD1}" destId="{1F203089-F9E5-4DB9-A0C3-536F9913E88F}" srcOrd="0" destOrd="0" presId="urn:microsoft.com/office/officeart/2005/8/layout/vList3"/>
    <dgm:cxn modelId="{A2ED770A-8B3F-46F9-ABB3-DDE09E35FC28}" type="presParOf" srcId="{1F203089-F9E5-4DB9-A0C3-536F9913E88F}" destId="{7CD2722E-3E60-4670-B012-D81E7E4FD469}" srcOrd="0" destOrd="0" presId="urn:microsoft.com/office/officeart/2005/8/layout/vList3"/>
    <dgm:cxn modelId="{91C9EE19-3112-4453-94D5-068594A2B298}" type="presParOf" srcId="{1F203089-F9E5-4DB9-A0C3-536F9913E88F}" destId="{AA3680C1-41EA-4B65-AE32-54504556C4E7}" srcOrd="1" destOrd="0" presId="urn:microsoft.com/office/officeart/2005/8/layout/vList3"/>
    <dgm:cxn modelId="{D95A78AB-B386-4E49-BE9B-98343CE431ED}" type="presParOf" srcId="{5325FEBB-0038-4E55-AC61-EA9F0270CAD1}" destId="{6915F37C-79E1-472A-A18D-C82C87143AC7}" srcOrd="1" destOrd="0" presId="urn:microsoft.com/office/officeart/2005/8/layout/vList3"/>
    <dgm:cxn modelId="{3D689BD7-1510-452F-A5CF-9802E71C5ECD}" type="presParOf" srcId="{5325FEBB-0038-4E55-AC61-EA9F0270CAD1}" destId="{4E39F6C1-B360-4BEA-91B9-9CA39BCF0674}" srcOrd="2" destOrd="0" presId="urn:microsoft.com/office/officeart/2005/8/layout/vList3"/>
    <dgm:cxn modelId="{BAB04F47-0D12-4F05-B5CD-8B21DD3B0235}" type="presParOf" srcId="{4E39F6C1-B360-4BEA-91B9-9CA39BCF0674}" destId="{26C27AD1-5283-4F7D-8495-55FB5CBB1DDB}" srcOrd="0" destOrd="0" presId="urn:microsoft.com/office/officeart/2005/8/layout/vList3"/>
    <dgm:cxn modelId="{8090F99E-E158-43D4-8F48-50EBAF1B1839}" type="presParOf" srcId="{4E39F6C1-B360-4BEA-91B9-9CA39BCF0674}" destId="{9AB448C1-A949-4B68-A355-49E058F852A7}" srcOrd="1" destOrd="0" presId="urn:microsoft.com/office/officeart/2005/8/layout/vList3"/>
    <dgm:cxn modelId="{BDA6FEE4-AE2B-4631-BD47-30C214A9BDB1}" type="presParOf" srcId="{5325FEBB-0038-4E55-AC61-EA9F0270CAD1}" destId="{1565689E-9A08-4024-A056-BDF9625BFA8D}" srcOrd="3" destOrd="0" presId="urn:microsoft.com/office/officeart/2005/8/layout/vList3"/>
    <dgm:cxn modelId="{9042F145-CC8D-41ED-AA19-F63D3F7419DC}" type="presParOf" srcId="{5325FEBB-0038-4E55-AC61-EA9F0270CAD1}" destId="{47E7BF52-44A7-4C76-A110-66FBCFFE40AD}" srcOrd="4" destOrd="0" presId="urn:microsoft.com/office/officeart/2005/8/layout/vList3"/>
    <dgm:cxn modelId="{2E5F6F65-CEDD-4252-8FE3-CCA1A727D634}" type="presParOf" srcId="{47E7BF52-44A7-4C76-A110-66FBCFFE40AD}" destId="{AE07F6BF-42F8-4416-99DF-14DD92149C1E}" srcOrd="0" destOrd="0" presId="urn:microsoft.com/office/officeart/2005/8/layout/vList3"/>
    <dgm:cxn modelId="{8D998443-0150-42DF-9A30-D8B277F0E9E5}" type="presParOf" srcId="{47E7BF52-44A7-4C76-A110-66FBCFFE40AD}" destId="{1220E842-17A9-4F0F-A782-3E53D0421F95}" srcOrd="1" destOrd="0" presId="urn:microsoft.com/office/officeart/2005/8/layout/vList3"/>
    <dgm:cxn modelId="{2AC7A532-025A-4B50-99F3-643B0D9CF7C4}" type="presParOf" srcId="{5325FEBB-0038-4E55-AC61-EA9F0270CAD1}" destId="{184C00F0-E2ED-4AB4-BCB0-077611FF58EF}" srcOrd="5" destOrd="0" presId="urn:microsoft.com/office/officeart/2005/8/layout/vList3"/>
    <dgm:cxn modelId="{03C31326-75B9-4DFB-9A82-B02284BB94D1}" type="presParOf" srcId="{5325FEBB-0038-4E55-AC61-EA9F0270CAD1}" destId="{ECAF1732-3E8C-4ED0-A9AC-2C6598EA5525}" srcOrd="6" destOrd="0" presId="urn:microsoft.com/office/officeart/2005/8/layout/vList3"/>
    <dgm:cxn modelId="{A09DF67A-D14E-4301-B8E2-9B89DB61304D}" type="presParOf" srcId="{ECAF1732-3E8C-4ED0-A9AC-2C6598EA5525}" destId="{E91AD60C-90A6-428E-94AA-1FABB5EDB9A5}" srcOrd="0" destOrd="0" presId="urn:microsoft.com/office/officeart/2005/8/layout/vList3"/>
    <dgm:cxn modelId="{837CB5E8-1021-4D72-BAA8-2B6F7000DB6E}" type="presParOf" srcId="{ECAF1732-3E8C-4ED0-A9AC-2C6598EA5525}" destId="{8B83105A-DF04-40E5-9E6E-1162908660F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36DA4F-0308-43CE-B118-04F1A5371637}" type="doc">
      <dgm:prSet loTypeId="urn:microsoft.com/office/officeart/2005/8/layout/vLis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C394EF6-EA9A-4113-9B03-E6C0C8B4ACDB}">
      <dgm:prSet phldrT="[Текст]"/>
      <dgm:spPr/>
      <dgm:t>
        <a:bodyPr/>
        <a:lstStyle/>
        <a:p>
          <a:pPr algn="l"/>
          <a:r>
            <a:rPr lang="ru-RU" dirty="0" smtClean="0"/>
            <a:t>Ученики</a:t>
          </a:r>
          <a:endParaRPr lang="ru-RU" dirty="0"/>
        </a:p>
      </dgm:t>
    </dgm:pt>
    <dgm:pt modelId="{DCD213BE-0148-41C9-9D5D-ADFF2E3CF085}" type="parTrans" cxnId="{B2F1EA6F-6A58-446B-AC6C-69DB2C294DC0}">
      <dgm:prSet/>
      <dgm:spPr/>
      <dgm:t>
        <a:bodyPr/>
        <a:lstStyle/>
        <a:p>
          <a:endParaRPr lang="ru-RU"/>
        </a:p>
      </dgm:t>
    </dgm:pt>
    <dgm:pt modelId="{6EF0D733-3A4D-4558-9180-D8E205388F11}" type="sibTrans" cxnId="{B2F1EA6F-6A58-446B-AC6C-69DB2C294DC0}">
      <dgm:prSet/>
      <dgm:spPr/>
      <dgm:t>
        <a:bodyPr/>
        <a:lstStyle/>
        <a:p>
          <a:endParaRPr lang="ru-RU"/>
        </a:p>
      </dgm:t>
    </dgm:pt>
    <dgm:pt modelId="{5A5103F6-25B0-42EC-98CB-EE9EBF259C85}">
      <dgm:prSet phldrT="[Текст]"/>
      <dgm:spPr/>
      <dgm:t>
        <a:bodyPr/>
        <a:lstStyle/>
        <a:p>
          <a:pPr algn="l"/>
          <a:r>
            <a:rPr lang="ru-RU" dirty="0" smtClean="0"/>
            <a:t>1</a:t>
          </a:r>
          <a:endParaRPr lang="ru-RU" dirty="0"/>
        </a:p>
      </dgm:t>
    </dgm:pt>
    <dgm:pt modelId="{B56DB191-4496-44CE-A2C0-900599E049CD}" type="parTrans" cxnId="{D2E3E4D1-E7DC-4F55-B0EB-4FCF14FDB08D}">
      <dgm:prSet/>
      <dgm:spPr/>
      <dgm:t>
        <a:bodyPr/>
        <a:lstStyle/>
        <a:p>
          <a:endParaRPr lang="ru-RU"/>
        </a:p>
      </dgm:t>
    </dgm:pt>
    <dgm:pt modelId="{DB33122F-169B-41B1-B8EF-AC43FFB43219}" type="sibTrans" cxnId="{D2E3E4D1-E7DC-4F55-B0EB-4FCF14FDB08D}">
      <dgm:prSet/>
      <dgm:spPr/>
      <dgm:t>
        <a:bodyPr/>
        <a:lstStyle/>
        <a:p>
          <a:endParaRPr lang="ru-RU"/>
        </a:p>
      </dgm:t>
    </dgm:pt>
    <dgm:pt modelId="{086398FB-20D6-4B87-8B18-8907953B23BB}">
      <dgm:prSet phldrT="[Текст]"/>
      <dgm:spPr/>
      <dgm:t>
        <a:bodyPr/>
        <a:lstStyle/>
        <a:p>
          <a:pPr algn="l"/>
          <a:r>
            <a:rPr lang="ru-RU" dirty="0" smtClean="0"/>
            <a:t>2</a:t>
          </a:r>
          <a:endParaRPr lang="ru-RU" dirty="0"/>
        </a:p>
      </dgm:t>
    </dgm:pt>
    <dgm:pt modelId="{341376A8-BC6D-491E-B6FF-8E4E1A099F8D}" type="parTrans" cxnId="{06B8C90F-B0F7-4C17-B463-37C111565CA5}">
      <dgm:prSet/>
      <dgm:spPr/>
      <dgm:t>
        <a:bodyPr/>
        <a:lstStyle/>
        <a:p>
          <a:endParaRPr lang="ru-RU"/>
        </a:p>
      </dgm:t>
    </dgm:pt>
    <dgm:pt modelId="{9AC9273A-3AAD-4037-AB16-F62E9A814170}" type="sibTrans" cxnId="{06B8C90F-B0F7-4C17-B463-37C111565CA5}">
      <dgm:prSet/>
      <dgm:spPr/>
      <dgm:t>
        <a:bodyPr/>
        <a:lstStyle/>
        <a:p>
          <a:endParaRPr lang="ru-RU"/>
        </a:p>
      </dgm:t>
    </dgm:pt>
    <dgm:pt modelId="{62F673BA-0EEF-482E-BC57-DA7925266C68}">
      <dgm:prSet phldrT="[Текст]"/>
      <dgm:spPr/>
      <dgm:t>
        <a:bodyPr/>
        <a:lstStyle/>
        <a:p>
          <a:pPr algn="l"/>
          <a:r>
            <a:rPr lang="ru-RU" dirty="0" smtClean="0"/>
            <a:t>Студенты</a:t>
          </a:r>
          <a:endParaRPr lang="ru-RU" dirty="0"/>
        </a:p>
      </dgm:t>
    </dgm:pt>
    <dgm:pt modelId="{69686B44-26B0-4637-8E4C-0468C87B60E6}" type="parTrans" cxnId="{94554527-1A9B-4DD4-B7AE-CBA61B8CF52A}">
      <dgm:prSet/>
      <dgm:spPr/>
      <dgm:t>
        <a:bodyPr/>
        <a:lstStyle/>
        <a:p>
          <a:endParaRPr lang="ru-RU"/>
        </a:p>
      </dgm:t>
    </dgm:pt>
    <dgm:pt modelId="{2C477E8B-67D4-4746-BDA7-549A949A2397}" type="sibTrans" cxnId="{94554527-1A9B-4DD4-B7AE-CBA61B8CF52A}">
      <dgm:prSet/>
      <dgm:spPr/>
      <dgm:t>
        <a:bodyPr/>
        <a:lstStyle/>
        <a:p>
          <a:endParaRPr lang="ru-RU"/>
        </a:p>
      </dgm:t>
    </dgm:pt>
    <dgm:pt modelId="{57D47C02-33B0-4A6C-AE65-D530B42FD391}">
      <dgm:prSet phldrT="[Текст]"/>
      <dgm:spPr/>
      <dgm:t>
        <a:bodyPr/>
        <a:lstStyle/>
        <a:p>
          <a:pPr algn="l"/>
          <a:r>
            <a:rPr lang="ru-RU" dirty="0" smtClean="0"/>
            <a:t>1</a:t>
          </a:r>
          <a:endParaRPr lang="ru-RU" dirty="0"/>
        </a:p>
      </dgm:t>
    </dgm:pt>
    <dgm:pt modelId="{903AE00F-464F-41D6-9F48-DA84158B8334}" type="parTrans" cxnId="{1CD2329D-BDC7-47FB-B14A-8A8CDCC91D57}">
      <dgm:prSet/>
      <dgm:spPr/>
      <dgm:t>
        <a:bodyPr/>
        <a:lstStyle/>
        <a:p>
          <a:endParaRPr lang="ru-RU"/>
        </a:p>
      </dgm:t>
    </dgm:pt>
    <dgm:pt modelId="{87DE694E-253A-4B9A-889C-6F758800E780}" type="sibTrans" cxnId="{1CD2329D-BDC7-47FB-B14A-8A8CDCC91D57}">
      <dgm:prSet/>
      <dgm:spPr/>
      <dgm:t>
        <a:bodyPr/>
        <a:lstStyle/>
        <a:p>
          <a:endParaRPr lang="ru-RU"/>
        </a:p>
      </dgm:t>
    </dgm:pt>
    <dgm:pt modelId="{1CA56006-21AD-4332-91A8-0F50A25E7590}">
      <dgm:prSet phldrT="[Текст]"/>
      <dgm:spPr/>
      <dgm:t>
        <a:bodyPr/>
        <a:lstStyle/>
        <a:p>
          <a:pPr algn="l"/>
          <a:r>
            <a:rPr lang="ru-RU" dirty="0" smtClean="0"/>
            <a:t>2</a:t>
          </a:r>
          <a:endParaRPr lang="ru-RU" dirty="0"/>
        </a:p>
      </dgm:t>
    </dgm:pt>
    <dgm:pt modelId="{A494D531-7C17-490B-9824-B7AEBF9B12EB}" type="parTrans" cxnId="{DCE87503-88C5-46F8-BBDD-06E86E40ED23}">
      <dgm:prSet/>
      <dgm:spPr/>
      <dgm:t>
        <a:bodyPr/>
        <a:lstStyle/>
        <a:p>
          <a:endParaRPr lang="ru-RU"/>
        </a:p>
      </dgm:t>
    </dgm:pt>
    <dgm:pt modelId="{C6EAC23F-8F67-4BDD-9883-F624C943C48B}" type="sibTrans" cxnId="{DCE87503-88C5-46F8-BBDD-06E86E40ED23}">
      <dgm:prSet/>
      <dgm:spPr/>
      <dgm:t>
        <a:bodyPr/>
        <a:lstStyle/>
        <a:p>
          <a:endParaRPr lang="ru-RU"/>
        </a:p>
      </dgm:t>
    </dgm:pt>
    <dgm:pt modelId="{CDD94698-7183-4272-86FA-B5E22FC817A1}">
      <dgm:prSet phldrT="[Текст]"/>
      <dgm:spPr/>
      <dgm:t>
        <a:bodyPr/>
        <a:lstStyle/>
        <a:p>
          <a:pPr algn="l"/>
          <a:r>
            <a:rPr lang="ru-RU" dirty="0" smtClean="0"/>
            <a:t>Старшее поколение</a:t>
          </a:r>
          <a:endParaRPr lang="ru-RU" dirty="0"/>
        </a:p>
      </dgm:t>
    </dgm:pt>
    <dgm:pt modelId="{5F2B835F-BDBA-4B14-828E-B1453DAE624C}" type="parTrans" cxnId="{7F842FE4-5CD5-485C-B083-78EE4F41992E}">
      <dgm:prSet/>
      <dgm:spPr/>
      <dgm:t>
        <a:bodyPr/>
        <a:lstStyle/>
        <a:p>
          <a:endParaRPr lang="ru-RU"/>
        </a:p>
      </dgm:t>
    </dgm:pt>
    <dgm:pt modelId="{D6BF76B0-C5BC-498B-9F07-8AE7E137DFF0}" type="sibTrans" cxnId="{7F842FE4-5CD5-485C-B083-78EE4F41992E}">
      <dgm:prSet/>
      <dgm:spPr/>
      <dgm:t>
        <a:bodyPr/>
        <a:lstStyle/>
        <a:p>
          <a:endParaRPr lang="ru-RU"/>
        </a:p>
      </dgm:t>
    </dgm:pt>
    <dgm:pt modelId="{10BFCBB6-9567-4164-969C-D104C64DD1D7}">
      <dgm:prSet phldrT="[Текст]"/>
      <dgm:spPr/>
      <dgm:t>
        <a:bodyPr/>
        <a:lstStyle/>
        <a:p>
          <a:pPr algn="l"/>
          <a:r>
            <a:rPr lang="ru-RU" dirty="0" smtClean="0"/>
            <a:t>1</a:t>
          </a:r>
          <a:endParaRPr lang="ru-RU" dirty="0"/>
        </a:p>
      </dgm:t>
    </dgm:pt>
    <dgm:pt modelId="{0F08215B-D1C9-48E2-8059-3B66A493D7ED}" type="parTrans" cxnId="{00670AFA-A4E4-4BAC-B775-3DC48F593897}">
      <dgm:prSet/>
      <dgm:spPr/>
      <dgm:t>
        <a:bodyPr/>
        <a:lstStyle/>
        <a:p>
          <a:endParaRPr lang="ru-RU"/>
        </a:p>
      </dgm:t>
    </dgm:pt>
    <dgm:pt modelId="{54630DB3-F1C7-4415-AEC7-28608C8795C0}" type="sibTrans" cxnId="{00670AFA-A4E4-4BAC-B775-3DC48F593897}">
      <dgm:prSet/>
      <dgm:spPr/>
      <dgm:t>
        <a:bodyPr/>
        <a:lstStyle/>
        <a:p>
          <a:endParaRPr lang="ru-RU"/>
        </a:p>
      </dgm:t>
    </dgm:pt>
    <dgm:pt modelId="{3386F5E6-8FCB-4A3A-853D-F6950E4E224E}">
      <dgm:prSet phldrT="[Текст]"/>
      <dgm:spPr/>
      <dgm:t>
        <a:bodyPr/>
        <a:lstStyle/>
        <a:p>
          <a:pPr algn="l"/>
          <a:r>
            <a:rPr lang="ru-RU" dirty="0" smtClean="0"/>
            <a:t>2</a:t>
          </a:r>
          <a:endParaRPr lang="ru-RU" dirty="0"/>
        </a:p>
      </dgm:t>
    </dgm:pt>
    <dgm:pt modelId="{E185BD5E-97E3-40AC-9272-EE34119A65FE}" type="parTrans" cxnId="{3BE7F50E-C4EA-493E-BB49-88FBA0B32873}">
      <dgm:prSet/>
      <dgm:spPr/>
      <dgm:t>
        <a:bodyPr/>
        <a:lstStyle/>
        <a:p>
          <a:endParaRPr lang="ru-RU"/>
        </a:p>
      </dgm:t>
    </dgm:pt>
    <dgm:pt modelId="{42275266-B05F-4DAF-A525-9A8DEEA23ECE}" type="sibTrans" cxnId="{3BE7F50E-C4EA-493E-BB49-88FBA0B32873}">
      <dgm:prSet/>
      <dgm:spPr/>
      <dgm:t>
        <a:bodyPr/>
        <a:lstStyle/>
        <a:p>
          <a:endParaRPr lang="ru-RU"/>
        </a:p>
      </dgm:t>
    </dgm:pt>
    <dgm:pt modelId="{E6C2FB63-EF40-495D-B451-2A35DB26A758}">
      <dgm:prSet/>
      <dgm:spPr/>
      <dgm:t>
        <a:bodyPr/>
        <a:lstStyle/>
        <a:p>
          <a:pPr algn="l"/>
          <a:r>
            <a:rPr lang="ru-RU" dirty="0" smtClean="0"/>
            <a:t>3</a:t>
          </a:r>
          <a:endParaRPr lang="ru-RU" dirty="0"/>
        </a:p>
      </dgm:t>
    </dgm:pt>
    <dgm:pt modelId="{F19F033D-A063-4FC3-A7DE-6B18CBD56110}" type="parTrans" cxnId="{8246864E-51F0-423F-B3C7-5E260DD0FB6D}">
      <dgm:prSet/>
      <dgm:spPr/>
      <dgm:t>
        <a:bodyPr/>
        <a:lstStyle/>
        <a:p>
          <a:endParaRPr lang="ru-RU"/>
        </a:p>
      </dgm:t>
    </dgm:pt>
    <dgm:pt modelId="{8B73AA4B-03B3-4A46-B45A-CDCC008BA5FB}" type="sibTrans" cxnId="{8246864E-51F0-423F-B3C7-5E260DD0FB6D}">
      <dgm:prSet/>
      <dgm:spPr/>
      <dgm:t>
        <a:bodyPr/>
        <a:lstStyle/>
        <a:p>
          <a:endParaRPr lang="ru-RU"/>
        </a:p>
      </dgm:t>
    </dgm:pt>
    <dgm:pt modelId="{EB332729-E68C-408F-B4B0-F07FD9DEC974}">
      <dgm:prSet/>
      <dgm:spPr/>
      <dgm:t>
        <a:bodyPr/>
        <a:lstStyle/>
        <a:p>
          <a:pPr algn="l"/>
          <a:r>
            <a:rPr lang="ru-RU" dirty="0" smtClean="0"/>
            <a:t>Родители</a:t>
          </a:r>
          <a:endParaRPr lang="ru-RU" dirty="0"/>
        </a:p>
      </dgm:t>
    </dgm:pt>
    <dgm:pt modelId="{9A5012AB-9EA7-4FB5-B0D8-12EDAB7F4976}" type="parTrans" cxnId="{BAA9660B-8E1D-4C72-BE95-7DAE6AACCA46}">
      <dgm:prSet/>
      <dgm:spPr/>
      <dgm:t>
        <a:bodyPr/>
        <a:lstStyle/>
        <a:p>
          <a:endParaRPr lang="ru-RU"/>
        </a:p>
      </dgm:t>
    </dgm:pt>
    <dgm:pt modelId="{F38263C3-49D9-4FF7-9048-5329325AB8AC}" type="sibTrans" cxnId="{BAA9660B-8E1D-4C72-BE95-7DAE6AACCA46}">
      <dgm:prSet/>
      <dgm:spPr/>
      <dgm:t>
        <a:bodyPr/>
        <a:lstStyle/>
        <a:p>
          <a:endParaRPr lang="ru-RU"/>
        </a:p>
      </dgm:t>
    </dgm:pt>
    <dgm:pt modelId="{96850B04-2838-4A82-B752-6052EB91D5F5}">
      <dgm:prSet/>
      <dgm:spPr/>
      <dgm:t>
        <a:bodyPr/>
        <a:lstStyle/>
        <a:p>
          <a:pPr algn="l"/>
          <a:r>
            <a:rPr lang="ru-RU" dirty="0" smtClean="0"/>
            <a:t>1</a:t>
          </a:r>
          <a:endParaRPr lang="ru-RU" dirty="0"/>
        </a:p>
      </dgm:t>
    </dgm:pt>
    <dgm:pt modelId="{00584BF8-A84D-470C-A8DB-FE782FEE34E9}" type="parTrans" cxnId="{143D2E4F-A63E-4D9A-BC9A-4BBEAB7EE2C1}">
      <dgm:prSet/>
      <dgm:spPr/>
      <dgm:t>
        <a:bodyPr/>
        <a:lstStyle/>
        <a:p>
          <a:endParaRPr lang="ru-RU"/>
        </a:p>
      </dgm:t>
    </dgm:pt>
    <dgm:pt modelId="{8CF8997B-9606-4DAC-8DBA-D919A58BC9B6}" type="sibTrans" cxnId="{143D2E4F-A63E-4D9A-BC9A-4BBEAB7EE2C1}">
      <dgm:prSet/>
      <dgm:spPr/>
      <dgm:t>
        <a:bodyPr/>
        <a:lstStyle/>
        <a:p>
          <a:endParaRPr lang="ru-RU"/>
        </a:p>
      </dgm:t>
    </dgm:pt>
    <dgm:pt modelId="{5294E21C-4B98-490F-A2A8-2BE9CB65DD1D}">
      <dgm:prSet/>
      <dgm:spPr/>
      <dgm:t>
        <a:bodyPr/>
        <a:lstStyle/>
        <a:p>
          <a:pPr algn="l"/>
          <a:r>
            <a:rPr lang="ru-RU" dirty="0" smtClean="0"/>
            <a:t>2</a:t>
          </a:r>
          <a:endParaRPr lang="ru-RU" dirty="0"/>
        </a:p>
      </dgm:t>
    </dgm:pt>
    <dgm:pt modelId="{C72C8911-8F5E-4C43-8294-9F1DDC542254}" type="parTrans" cxnId="{46D4E85E-CA57-44D6-91EB-64CA5A413BB1}">
      <dgm:prSet/>
      <dgm:spPr/>
      <dgm:t>
        <a:bodyPr/>
        <a:lstStyle/>
        <a:p>
          <a:endParaRPr lang="ru-RU"/>
        </a:p>
      </dgm:t>
    </dgm:pt>
    <dgm:pt modelId="{BF1D773D-9BEE-44DF-9066-AD6540668927}" type="sibTrans" cxnId="{46D4E85E-CA57-44D6-91EB-64CA5A413BB1}">
      <dgm:prSet/>
      <dgm:spPr/>
      <dgm:t>
        <a:bodyPr/>
        <a:lstStyle/>
        <a:p>
          <a:endParaRPr lang="ru-RU"/>
        </a:p>
      </dgm:t>
    </dgm:pt>
    <dgm:pt modelId="{FB3AACEC-59AD-4814-96DC-900C1F7248A2}">
      <dgm:prSet/>
      <dgm:spPr/>
      <dgm:t>
        <a:bodyPr/>
        <a:lstStyle/>
        <a:p>
          <a:pPr algn="l"/>
          <a:r>
            <a:rPr lang="ru-RU" dirty="0" smtClean="0"/>
            <a:t>3</a:t>
          </a:r>
          <a:endParaRPr lang="ru-RU" dirty="0"/>
        </a:p>
      </dgm:t>
    </dgm:pt>
    <dgm:pt modelId="{80E89969-A52B-449E-889F-B5079BC79A4A}" type="parTrans" cxnId="{A2C3961D-D504-4FD3-AA6E-4843C38DEB18}">
      <dgm:prSet/>
      <dgm:spPr/>
      <dgm:t>
        <a:bodyPr/>
        <a:lstStyle/>
        <a:p>
          <a:endParaRPr lang="ru-RU"/>
        </a:p>
      </dgm:t>
    </dgm:pt>
    <dgm:pt modelId="{8E04AC47-15E8-41BD-B673-081BBA5AF24A}" type="sibTrans" cxnId="{A2C3961D-D504-4FD3-AA6E-4843C38DEB18}">
      <dgm:prSet/>
      <dgm:spPr/>
      <dgm:t>
        <a:bodyPr/>
        <a:lstStyle/>
        <a:p>
          <a:endParaRPr lang="ru-RU"/>
        </a:p>
      </dgm:t>
    </dgm:pt>
    <dgm:pt modelId="{0BCB46DD-59C5-4B75-8457-77DF9409C0B7}">
      <dgm:prSet/>
      <dgm:spPr/>
      <dgm:t>
        <a:bodyPr/>
        <a:lstStyle/>
        <a:p>
          <a:pPr algn="l"/>
          <a:r>
            <a:rPr lang="ru-RU" dirty="0" smtClean="0"/>
            <a:t>3</a:t>
          </a:r>
          <a:endParaRPr lang="ru-RU" dirty="0"/>
        </a:p>
      </dgm:t>
    </dgm:pt>
    <dgm:pt modelId="{DE8407D0-E3C5-42B1-B1E4-1820BA598966}" type="parTrans" cxnId="{4C88077B-B93B-409A-BCC9-8B574201192B}">
      <dgm:prSet/>
      <dgm:spPr/>
      <dgm:t>
        <a:bodyPr/>
        <a:lstStyle/>
        <a:p>
          <a:endParaRPr lang="ru-RU"/>
        </a:p>
      </dgm:t>
    </dgm:pt>
    <dgm:pt modelId="{42B18C62-E4D5-4010-BA1B-A9D2B5A6E783}" type="sibTrans" cxnId="{4C88077B-B93B-409A-BCC9-8B574201192B}">
      <dgm:prSet/>
      <dgm:spPr/>
      <dgm:t>
        <a:bodyPr/>
        <a:lstStyle/>
        <a:p>
          <a:endParaRPr lang="ru-RU"/>
        </a:p>
      </dgm:t>
    </dgm:pt>
    <dgm:pt modelId="{A49FE207-0B8A-4879-B399-1647502B4885}">
      <dgm:prSet/>
      <dgm:spPr/>
      <dgm:t>
        <a:bodyPr/>
        <a:lstStyle/>
        <a:p>
          <a:pPr algn="l"/>
          <a:r>
            <a:rPr lang="ru-RU" dirty="0" smtClean="0"/>
            <a:t>3</a:t>
          </a:r>
          <a:endParaRPr lang="ru-RU" dirty="0"/>
        </a:p>
      </dgm:t>
    </dgm:pt>
    <dgm:pt modelId="{2A407A3B-E844-48D9-AD37-4E8D79816AE5}" type="parTrans" cxnId="{C55B7965-915B-4F27-9D9D-E320DE9C4777}">
      <dgm:prSet/>
      <dgm:spPr/>
      <dgm:t>
        <a:bodyPr/>
        <a:lstStyle/>
        <a:p>
          <a:endParaRPr lang="ru-RU"/>
        </a:p>
      </dgm:t>
    </dgm:pt>
    <dgm:pt modelId="{A3653535-2086-4840-9EBB-1A5560545341}" type="sibTrans" cxnId="{C55B7965-915B-4F27-9D9D-E320DE9C4777}">
      <dgm:prSet/>
      <dgm:spPr/>
      <dgm:t>
        <a:bodyPr/>
        <a:lstStyle/>
        <a:p>
          <a:endParaRPr lang="ru-RU"/>
        </a:p>
      </dgm:t>
    </dgm:pt>
    <dgm:pt modelId="{5325FEBB-0038-4E55-AC61-EA9F0270CAD1}" type="pres">
      <dgm:prSet presAssocID="{A636DA4F-0308-43CE-B118-04F1A53716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203089-F9E5-4DB9-A0C3-536F9913E88F}" type="pres">
      <dgm:prSet presAssocID="{BC394EF6-EA9A-4113-9B03-E6C0C8B4ACDB}" presName="composite" presStyleCnt="0"/>
      <dgm:spPr/>
    </dgm:pt>
    <dgm:pt modelId="{7CD2722E-3E60-4670-B012-D81E7E4FD469}" type="pres">
      <dgm:prSet presAssocID="{BC394EF6-EA9A-4113-9B03-E6C0C8B4ACDB}" presName="imgShp" presStyleLbl="fgImgPlace1" presStyleIdx="0" presStyleCnt="4" custLinFactNeighborX="-65683" custLinFactNeighborY="40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AA3680C1-41EA-4B65-AE32-54504556C4E7}" type="pres">
      <dgm:prSet presAssocID="{BC394EF6-EA9A-4113-9B03-E6C0C8B4ACDB}" presName="txShp" presStyleLbl="node1" presStyleIdx="0" presStyleCnt="4" custScaleX="84828" custLinFactNeighborX="-20575" custLinFactNeighborY="-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5F37C-79E1-472A-A18D-C82C87143AC7}" type="pres">
      <dgm:prSet presAssocID="{6EF0D733-3A4D-4558-9180-D8E205388F11}" presName="spacing" presStyleCnt="0"/>
      <dgm:spPr/>
    </dgm:pt>
    <dgm:pt modelId="{4E39F6C1-B360-4BEA-91B9-9CA39BCF0674}" type="pres">
      <dgm:prSet presAssocID="{62F673BA-0EEF-482E-BC57-DA7925266C68}" presName="composite" presStyleCnt="0"/>
      <dgm:spPr/>
    </dgm:pt>
    <dgm:pt modelId="{26C27AD1-5283-4F7D-8495-55FB5CBB1DDB}" type="pres">
      <dgm:prSet presAssocID="{62F673BA-0EEF-482E-BC57-DA7925266C68}" presName="imgShp" presStyleLbl="fgImgPlace1" presStyleIdx="1" presStyleCnt="4" custLinFactNeighborX="-67297" custLinFactNeighborY="56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AB448C1-A949-4B68-A355-49E058F852A7}" type="pres">
      <dgm:prSet presAssocID="{62F673BA-0EEF-482E-BC57-DA7925266C68}" presName="txShp" presStyleLbl="node1" presStyleIdx="1" presStyleCnt="4" custScaleX="84828" custLinFactNeighborX="-20575" custLinFactNeighborY="-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5689E-9A08-4024-A056-BDF9625BFA8D}" type="pres">
      <dgm:prSet presAssocID="{2C477E8B-67D4-4746-BDA7-549A949A2397}" presName="spacing" presStyleCnt="0"/>
      <dgm:spPr/>
    </dgm:pt>
    <dgm:pt modelId="{47E7BF52-44A7-4C76-A110-66FBCFFE40AD}" type="pres">
      <dgm:prSet presAssocID="{EB332729-E68C-408F-B4B0-F07FD9DEC974}" presName="composite" presStyleCnt="0"/>
      <dgm:spPr/>
    </dgm:pt>
    <dgm:pt modelId="{AE07F6BF-42F8-4416-99DF-14DD92149C1E}" type="pres">
      <dgm:prSet presAssocID="{EB332729-E68C-408F-B4B0-F07FD9DEC974}" presName="imgShp" presStyleLbl="fgImgPlace1" presStyleIdx="2" presStyleCnt="4" custLinFactNeighborX="-64181" custLinFactNeighborY="150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220E842-17A9-4F0F-A782-3E53D0421F95}" type="pres">
      <dgm:prSet presAssocID="{EB332729-E68C-408F-B4B0-F07FD9DEC974}" presName="txShp" presStyleLbl="node1" presStyleIdx="2" presStyleCnt="4" custScaleX="84828" custLinFactNeighborX="-20575" custLinFactNeighborY="-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C00F0-E2ED-4AB4-BCB0-077611FF58EF}" type="pres">
      <dgm:prSet presAssocID="{F38263C3-49D9-4FF7-9048-5329325AB8AC}" presName="spacing" presStyleCnt="0"/>
      <dgm:spPr/>
    </dgm:pt>
    <dgm:pt modelId="{ECAF1732-3E8C-4ED0-A9AC-2C6598EA5525}" type="pres">
      <dgm:prSet presAssocID="{CDD94698-7183-4272-86FA-B5E22FC817A1}" presName="composite" presStyleCnt="0"/>
      <dgm:spPr/>
    </dgm:pt>
    <dgm:pt modelId="{E91AD60C-90A6-428E-94AA-1FABB5EDB9A5}" type="pres">
      <dgm:prSet presAssocID="{CDD94698-7183-4272-86FA-B5E22FC817A1}" presName="imgShp" presStyleLbl="fgImgPlace1" presStyleIdx="3" presStyleCnt="4" custLinFactNeighborX="-67025" custLinFactNeighborY="205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B83105A-DF04-40E5-9E6E-1162908660F3}" type="pres">
      <dgm:prSet presAssocID="{CDD94698-7183-4272-86FA-B5E22FC817A1}" presName="txShp" presStyleLbl="node1" presStyleIdx="3" presStyleCnt="4" custScaleX="84828" custLinFactNeighborX="-20575" custLinFactNeighborY="-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842FE4-5CD5-485C-B083-78EE4F41992E}" srcId="{A636DA4F-0308-43CE-B118-04F1A5371637}" destId="{CDD94698-7183-4272-86FA-B5E22FC817A1}" srcOrd="3" destOrd="0" parTransId="{5F2B835F-BDBA-4B14-828E-B1453DAE624C}" sibTransId="{D6BF76B0-C5BC-498B-9F07-8AE7E137DFF0}"/>
    <dgm:cxn modelId="{BAA9660B-8E1D-4C72-BE95-7DAE6AACCA46}" srcId="{A636DA4F-0308-43CE-B118-04F1A5371637}" destId="{EB332729-E68C-408F-B4B0-F07FD9DEC974}" srcOrd="2" destOrd="0" parTransId="{9A5012AB-9EA7-4FB5-B0D8-12EDAB7F4976}" sibTransId="{F38263C3-49D9-4FF7-9048-5329325AB8AC}"/>
    <dgm:cxn modelId="{D1C6AD0A-2CF6-4E1E-946A-DED7E5764FFB}" type="presOf" srcId="{BC394EF6-EA9A-4113-9B03-E6C0C8B4ACDB}" destId="{AA3680C1-41EA-4B65-AE32-54504556C4E7}" srcOrd="0" destOrd="0" presId="urn:microsoft.com/office/officeart/2005/8/layout/vList3"/>
    <dgm:cxn modelId="{429847C7-358A-4325-9031-CDFD4E081706}" type="presOf" srcId="{E6C2FB63-EF40-495D-B451-2A35DB26A758}" destId="{8B83105A-DF04-40E5-9E6E-1162908660F3}" srcOrd="0" destOrd="3" presId="urn:microsoft.com/office/officeart/2005/8/layout/vList3"/>
    <dgm:cxn modelId="{D2E3E4D1-E7DC-4F55-B0EB-4FCF14FDB08D}" srcId="{BC394EF6-EA9A-4113-9B03-E6C0C8B4ACDB}" destId="{5A5103F6-25B0-42EC-98CB-EE9EBF259C85}" srcOrd="0" destOrd="0" parTransId="{B56DB191-4496-44CE-A2C0-900599E049CD}" sibTransId="{DB33122F-169B-41B1-B8EF-AC43FFB43219}"/>
    <dgm:cxn modelId="{55EB30C3-4DD7-4323-90BC-D9768A999C1C}" type="presOf" srcId="{A49FE207-0B8A-4879-B399-1647502B4885}" destId="{AA3680C1-41EA-4B65-AE32-54504556C4E7}" srcOrd="0" destOrd="3" presId="urn:microsoft.com/office/officeart/2005/8/layout/vList3"/>
    <dgm:cxn modelId="{3945A9A9-F6C6-403D-B055-CAF0BFED7C2E}" type="presOf" srcId="{5A5103F6-25B0-42EC-98CB-EE9EBF259C85}" destId="{AA3680C1-41EA-4B65-AE32-54504556C4E7}" srcOrd="0" destOrd="1" presId="urn:microsoft.com/office/officeart/2005/8/layout/vList3"/>
    <dgm:cxn modelId="{1CD2329D-BDC7-47FB-B14A-8A8CDCC91D57}" srcId="{62F673BA-0EEF-482E-BC57-DA7925266C68}" destId="{57D47C02-33B0-4A6C-AE65-D530B42FD391}" srcOrd="0" destOrd="0" parTransId="{903AE00F-464F-41D6-9F48-DA84158B8334}" sibTransId="{87DE694E-253A-4B9A-889C-6F758800E780}"/>
    <dgm:cxn modelId="{BC74BAE0-D0DB-4F1A-8A9D-5C940D1D2D19}" type="presOf" srcId="{CDD94698-7183-4272-86FA-B5E22FC817A1}" destId="{8B83105A-DF04-40E5-9E6E-1162908660F3}" srcOrd="0" destOrd="0" presId="urn:microsoft.com/office/officeart/2005/8/layout/vList3"/>
    <dgm:cxn modelId="{E0D283DC-8222-4843-A767-B72C26D65866}" type="presOf" srcId="{5294E21C-4B98-490F-A2A8-2BE9CB65DD1D}" destId="{1220E842-17A9-4F0F-A782-3E53D0421F95}" srcOrd="0" destOrd="2" presId="urn:microsoft.com/office/officeart/2005/8/layout/vList3"/>
    <dgm:cxn modelId="{942B74EC-D441-435A-84E6-94F0E9DAF70C}" type="presOf" srcId="{086398FB-20D6-4B87-8B18-8907953B23BB}" destId="{AA3680C1-41EA-4B65-AE32-54504556C4E7}" srcOrd="0" destOrd="2" presId="urn:microsoft.com/office/officeart/2005/8/layout/vList3"/>
    <dgm:cxn modelId="{8246864E-51F0-423F-B3C7-5E260DD0FB6D}" srcId="{CDD94698-7183-4272-86FA-B5E22FC817A1}" destId="{E6C2FB63-EF40-495D-B451-2A35DB26A758}" srcOrd="2" destOrd="0" parTransId="{F19F033D-A063-4FC3-A7DE-6B18CBD56110}" sibTransId="{8B73AA4B-03B3-4A46-B45A-CDCC008BA5FB}"/>
    <dgm:cxn modelId="{DCE87503-88C5-46F8-BBDD-06E86E40ED23}" srcId="{62F673BA-0EEF-482E-BC57-DA7925266C68}" destId="{1CA56006-21AD-4332-91A8-0F50A25E7590}" srcOrd="1" destOrd="0" parTransId="{A494D531-7C17-490B-9824-B7AEBF9B12EB}" sibTransId="{C6EAC23F-8F67-4BDD-9883-F624C943C48B}"/>
    <dgm:cxn modelId="{1CBC5BB5-A009-41A9-B675-0F52D84F8CE2}" type="presOf" srcId="{62F673BA-0EEF-482E-BC57-DA7925266C68}" destId="{9AB448C1-A949-4B68-A355-49E058F852A7}" srcOrd="0" destOrd="0" presId="urn:microsoft.com/office/officeart/2005/8/layout/vList3"/>
    <dgm:cxn modelId="{0796EA32-1F10-4CB1-9877-389C2AAD8818}" type="presOf" srcId="{96850B04-2838-4A82-B752-6052EB91D5F5}" destId="{1220E842-17A9-4F0F-A782-3E53D0421F95}" srcOrd="0" destOrd="1" presId="urn:microsoft.com/office/officeart/2005/8/layout/vList3"/>
    <dgm:cxn modelId="{53AA6D69-96E3-4246-8099-9934AD3EE9CD}" type="presOf" srcId="{EB332729-E68C-408F-B4B0-F07FD9DEC974}" destId="{1220E842-17A9-4F0F-A782-3E53D0421F95}" srcOrd="0" destOrd="0" presId="urn:microsoft.com/office/officeart/2005/8/layout/vList3"/>
    <dgm:cxn modelId="{C55B7965-915B-4F27-9D9D-E320DE9C4777}" srcId="{BC394EF6-EA9A-4113-9B03-E6C0C8B4ACDB}" destId="{A49FE207-0B8A-4879-B399-1647502B4885}" srcOrd="2" destOrd="0" parTransId="{2A407A3B-E844-48D9-AD37-4E8D79816AE5}" sibTransId="{A3653535-2086-4840-9EBB-1A5560545341}"/>
    <dgm:cxn modelId="{FE1AA5D5-BED2-4B35-9386-A73BCB5DD802}" type="presOf" srcId="{FB3AACEC-59AD-4814-96DC-900C1F7248A2}" destId="{1220E842-17A9-4F0F-A782-3E53D0421F95}" srcOrd="0" destOrd="3" presId="urn:microsoft.com/office/officeart/2005/8/layout/vList3"/>
    <dgm:cxn modelId="{3BE7F50E-C4EA-493E-BB49-88FBA0B32873}" srcId="{CDD94698-7183-4272-86FA-B5E22FC817A1}" destId="{3386F5E6-8FCB-4A3A-853D-F6950E4E224E}" srcOrd="1" destOrd="0" parTransId="{E185BD5E-97E3-40AC-9272-EE34119A65FE}" sibTransId="{42275266-B05F-4DAF-A525-9A8DEEA23ECE}"/>
    <dgm:cxn modelId="{06B8C90F-B0F7-4C17-B463-37C111565CA5}" srcId="{BC394EF6-EA9A-4113-9B03-E6C0C8B4ACDB}" destId="{086398FB-20D6-4B87-8B18-8907953B23BB}" srcOrd="1" destOrd="0" parTransId="{341376A8-BC6D-491E-B6FF-8E4E1A099F8D}" sibTransId="{9AC9273A-3AAD-4037-AB16-F62E9A814170}"/>
    <dgm:cxn modelId="{3AB229D2-FFBA-4257-9698-A261A2A21EDE}" type="presOf" srcId="{0BCB46DD-59C5-4B75-8457-77DF9409C0B7}" destId="{9AB448C1-A949-4B68-A355-49E058F852A7}" srcOrd="0" destOrd="3" presId="urn:microsoft.com/office/officeart/2005/8/layout/vList3"/>
    <dgm:cxn modelId="{1E22A424-27C0-4F8C-BA8C-3312CA84027E}" type="presOf" srcId="{3386F5E6-8FCB-4A3A-853D-F6950E4E224E}" destId="{8B83105A-DF04-40E5-9E6E-1162908660F3}" srcOrd="0" destOrd="2" presId="urn:microsoft.com/office/officeart/2005/8/layout/vList3"/>
    <dgm:cxn modelId="{4C88077B-B93B-409A-BCC9-8B574201192B}" srcId="{62F673BA-0EEF-482E-BC57-DA7925266C68}" destId="{0BCB46DD-59C5-4B75-8457-77DF9409C0B7}" srcOrd="2" destOrd="0" parTransId="{DE8407D0-E3C5-42B1-B1E4-1820BA598966}" sibTransId="{42B18C62-E4D5-4010-BA1B-A9D2B5A6E783}"/>
    <dgm:cxn modelId="{974F5649-4FAC-4CFB-BAD1-C48474A003FA}" type="presOf" srcId="{A636DA4F-0308-43CE-B118-04F1A5371637}" destId="{5325FEBB-0038-4E55-AC61-EA9F0270CAD1}" srcOrd="0" destOrd="0" presId="urn:microsoft.com/office/officeart/2005/8/layout/vList3"/>
    <dgm:cxn modelId="{94554527-1A9B-4DD4-B7AE-CBA61B8CF52A}" srcId="{A636DA4F-0308-43CE-B118-04F1A5371637}" destId="{62F673BA-0EEF-482E-BC57-DA7925266C68}" srcOrd="1" destOrd="0" parTransId="{69686B44-26B0-4637-8E4C-0468C87B60E6}" sibTransId="{2C477E8B-67D4-4746-BDA7-549A949A2397}"/>
    <dgm:cxn modelId="{A2C3961D-D504-4FD3-AA6E-4843C38DEB18}" srcId="{EB332729-E68C-408F-B4B0-F07FD9DEC974}" destId="{FB3AACEC-59AD-4814-96DC-900C1F7248A2}" srcOrd="2" destOrd="0" parTransId="{80E89969-A52B-449E-889F-B5079BC79A4A}" sibTransId="{8E04AC47-15E8-41BD-B673-081BBA5AF24A}"/>
    <dgm:cxn modelId="{FDEF4A12-CA5B-4F59-9C85-B1D1E1C4A506}" type="presOf" srcId="{1CA56006-21AD-4332-91A8-0F50A25E7590}" destId="{9AB448C1-A949-4B68-A355-49E058F852A7}" srcOrd="0" destOrd="2" presId="urn:microsoft.com/office/officeart/2005/8/layout/vList3"/>
    <dgm:cxn modelId="{71FA4746-23E0-4E90-99E7-F64AFDA422CE}" type="presOf" srcId="{57D47C02-33B0-4A6C-AE65-D530B42FD391}" destId="{9AB448C1-A949-4B68-A355-49E058F852A7}" srcOrd="0" destOrd="1" presId="urn:microsoft.com/office/officeart/2005/8/layout/vList3"/>
    <dgm:cxn modelId="{B2F1EA6F-6A58-446B-AC6C-69DB2C294DC0}" srcId="{A636DA4F-0308-43CE-B118-04F1A5371637}" destId="{BC394EF6-EA9A-4113-9B03-E6C0C8B4ACDB}" srcOrd="0" destOrd="0" parTransId="{DCD213BE-0148-41C9-9D5D-ADFF2E3CF085}" sibTransId="{6EF0D733-3A4D-4558-9180-D8E205388F11}"/>
    <dgm:cxn modelId="{143D2E4F-A63E-4D9A-BC9A-4BBEAB7EE2C1}" srcId="{EB332729-E68C-408F-B4B0-F07FD9DEC974}" destId="{96850B04-2838-4A82-B752-6052EB91D5F5}" srcOrd="0" destOrd="0" parTransId="{00584BF8-A84D-470C-A8DB-FE782FEE34E9}" sibTransId="{8CF8997B-9606-4DAC-8DBA-D919A58BC9B6}"/>
    <dgm:cxn modelId="{A344A58A-14DA-4545-A100-A0F481681AE1}" type="presOf" srcId="{10BFCBB6-9567-4164-969C-D104C64DD1D7}" destId="{8B83105A-DF04-40E5-9E6E-1162908660F3}" srcOrd="0" destOrd="1" presId="urn:microsoft.com/office/officeart/2005/8/layout/vList3"/>
    <dgm:cxn modelId="{00670AFA-A4E4-4BAC-B775-3DC48F593897}" srcId="{CDD94698-7183-4272-86FA-B5E22FC817A1}" destId="{10BFCBB6-9567-4164-969C-D104C64DD1D7}" srcOrd="0" destOrd="0" parTransId="{0F08215B-D1C9-48E2-8059-3B66A493D7ED}" sibTransId="{54630DB3-F1C7-4415-AEC7-28608C8795C0}"/>
    <dgm:cxn modelId="{46D4E85E-CA57-44D6-91EB-64CA5A413BB1}" srcId="{EB332729-E68C-408F-B4B0-F07FD9DEC974}" destId="{5294E21C-4B98-490F-A2A8-2BE9CB65DD1D}" srcOrd="1" destOrd="0" parTransId="{C72C8911-8F5E-4C43-8294-9F1DDC542254}" sibTransId="{BF1D773D-9BEE-44DF-9066-AD6540668927}"/>
    <dgm:cxn modelId="{A371B559-2788-43DA-BC9A-C998F8DEDB8A}" type="presParOf" srcId="{5325FEBB-0038-4E55-AC61-EA9F0270CAD1}" destId="{1F203089-F9E5-4DB9-A0C3-536F9913E88F}" srcOrd="0" destOrd="0" presId="urn:microsoft.com/office/officeart/2005/8/layout/vList3"/>
    <dgm:cxn modelId="{54728FA3-9FF6-4ACD-9FAF-5BF6F3B2EB0B}" type="presParOf" srcId="{1F203089-F9E5-4DB9-A0C3-536F9913E88F}" destId="{7CD2722E-3E60-4670-B012-D81E7E4FD469}" srcOrd="0" destOrd="0" presId="urn:microsoft.com/office/officeart/2005/8/layout/vList3"/>
    <dgm:cxn modelId="{B621AF58-2331-405A-8E71-FB122CAA4EDE}" type="presParOf" srcId="{1F203089-F9E5-4DB9-A0C3-536F9913E88F}" destId="{AA3680C1-41EA-4B65-AE32-54504556C4E7}" srcOrd="1" destOrd="0" presId="urn:microsoft.com/office/officeart/2005/8/layout/vList3"/>
    <dgm:cxn modelId="{C7C97619-F189-46EC-89C0-FF3632306BF8}" type="presParOf" srcId="{5325FEBB-0038-4E55-AC61-EA9F0270CAD1}" destId="{6915F37C-79E1-472A-A18D-C82C87143AC7}" srcOrd="1" destOrd="0" presId="urn:microsoft.com/office/officeart/2005/8/layout/vList3"/>
    <dgm:cxn modelId="{16C13F00-E86B-473F-979B-78875F0E2071}" type="presParOf" srcId="{5325FEBB-0038-4E55-AC61-EA9F0270CAD1}" destId="{4E39F6C1-B360-4BEA-91B9-9CA39BCF0674}" srcOrd="2" destOrd="0" presId="urn:microsoft.com/office/officeart/2005/8/layout/vList3"/>
    <dgm:cxn modelId="{05B1276A-2DA8-4638-9877-C498A5C9548D}" type="presParOf" srcId="{4E39F6C1-B360-4BEA-91B9-9CA39BCF0674}" destId="{26C27AD1-5283-4F7D-8495-55FB5CBB1DDB}" srcOrd="0" destOrd="0" presId="urn:microsoft.com/office/officeart/2005/8/layout/vList3"/>
    <dgm:cxn modelId="{D0804262-8722-418D-B90A-105A60EFB86C}" type="presParOf" srcId="{4E39F6C1-B360-4BEA-91B9-9CA39BCF0674}" destId="{9AB448C1-A949-4B68-A355-49E058F852A7}" srcOrd="1" destOrd="0" presId="urn:microsoft.com/office/officeart/2005/8/layout/vList3"/>
    <dgm:cxn modelId="{62FAEB00-27F2-4B86-AF17-262F6A354A2B}" type="presParOf" srcId="{5325FEBB-0038-4E55-AC61-EA9F0270CAD1}" destId="{1565689E-9A08-4024-A056-BDF9625BFA8D}" srcOrd="3" destOrd="0" presId="urn:microsoft.com/office/officeart/2005/8/layout/vList3"/>
    <dgm:cxn modelId="{0CE09974-EE95-4D5F-8ED4-CFBED2102F8C}" type="presParOf" srcId="{5325FEBB-0038-4E55-AC61-EA9F0270CAD1}" destId="{47E7BF52-44A7-4C76-A110-66FBCFFE40AD}" srcOrd="4" destOrd="0" presId="urn:microsoft.com/office/officeart/2005/8/layout/vList3"/>
    <dgm:cxn modelId="{6FB176BD-C18B-4C23-8B51-E3BF96EC55B1}" type="presParOf" srcId="{47E7BF52-44A7-4C76-A110-66FBCFFE40AD}" destId="{AE07F6BF-42F8-4416-99DF-14DD92149C1E}" srcOrd="0" destOrd="0" presId="urn:microsoft.com/office/officeart/2005/8/layout/vList3"/>
    <dgm:cxn modelId="{C595756F-59F3-4C3A-91F0-41CA942C35DB}" type="presParOf" srcId="{47E7BF52-44A7-4C76-A110-66FBCFFE40AD}" destId="{1220E842-17A9-4F0F-A782-3E53D0421F95}" srcOrd="1" destOrd="0" presId="urn:microsoft.com/office/officeart/2005/8/layout/vList3"/>
    <dgm:cxn modelId="{7DD20781-54BB-4F84-AA3D-6B1FAB78C224}" type="presParOf" srcId="{5325FEBB-0038-4E55-AC61-EA9F0270CAD1}" destId="{184C00F0-E2ED-4AB4-BCB0-077611FF58EF}" srcOrd="5" destOrd="0" presId="urn:microsoft.com/office/officeart/2005/8/layout/vList3"/>
    <dgm:cxn modelId="{3B8B201D-AE3F-4DEA-BCA3-EF3B6C05946C}" type="presParOf" srcId="{5325FEBB-0038-4E55-AC61-EA9F0270CAD1}" destId="{ECAF1732-3E8C-4ED0-A9AC-2C6598EA5525}" srcOrd="6" destOrd="0" presId="urn:microsoft.com/office/officeart/2005/8/layout/vList3"/>
    <dgm:cxn modelId="{FA89C989-A0A9-4A14-8E1A-B2CDC1733084}" type="presParOf" srcId="{ECAF1732-3E8C-4ED0-A9AC-2C6598EA5525}" destId="{E91AD60C-90A6-428E-94AA-1FABB5EDB9A5}" srcOrd="0" destOrd="0" presId="urn:microsoft.com/office/officeart/2005/8/layout/vList3"/>
    <dgm:cxn modelId="{0C5679CE-1DF0-4388-9738-90BF72635B9B}" type="presParOf" srcId="{ECAF1732-3E8C-4ED0-A9AC-2C6598EA5525}" destId="{8B83105A-DF04-40E5-9E6E-1162908660F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9FC21-C97B-4E9F-A0A5-829CFC9E9FD0}">
      <dsp:nvSpPr>
        <dsp:cNvPr id="0" name=""/>
        <dsp:cNvSpPr/>
      </dsp:nvSpPr>
      <dsp:spPr>
        <a:xfrm>
          <a:off x="0" y="387604"/>
          <a:ext cx="1291139" cy="12911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Akrobat Black" panose="00000A00000000000000" pitchFamily="50" charset="-52"/>
            </a:rPr>
            <a:t>роли</a:t>
          </a:r>
          <a:endParaRPr lang="ru-RU" sz="2700" kern="1200" dirty="0">
            <a:latin typeface="Akrobat Black" panose="00000A00000000000000" pitchFamily="50" charset="-52"/>
          </a:endParaRPr>
        </a:p>
      </dsp:txBody>
      <dsp:txXfrm>
        <a:off x="189083" y="576687"/>
        <a:ext cx="912973" cy="912973"/>
      </dsp:txXfrm>
    </dsp:sp>
    <dsp:sp modelId="{8B5E501B-186F-4D2B-83A8-BA4935668177}">
      <dsp:nvSpPr>
        <dsp:cNvPr id="0" name=""/>
        <dsp:cNvSpPr/>
      </dsp:nvSpPr>
      <dsp:spPr>
        <a:xfrm rot="5222271">
          <a:off x="446671" y="2252208"/>
          <a:ext cx="885429" cy="438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krobat Black" panose="00000A00000000000000" pitchFamily="50" charset="-52"/>
          </a:endParaRPr>
        </a:p>
      </dsp:txBody>
      <dsp:txXfrm>
        <a:off x="509116" y="2274245"/>
        <a:ext cx="753733" cy="263393"/>
      </dsp:txXfrm>
    </dsp:sp>
    <dsp:sp modelId="{477AE772-8E28-47B4-A54B-F2B40857923B}">
      <dsp:nvSpPr>
        <dsp:cNvPr id="0" name=""/>
        <dsp:cNvSpPr/>
      </dsp:nvSpPr>
      <dsp:spPr>
        <a:xfrm>
          <a:off x="0" y="3345191"/>
          <a:ext cx="1613923" cy="16139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krobat Black" panose="00000A00000000000000" pitchFamily="50" charset="-52"/>
            </a:rPr>
            <a:t>Школьники</a:t>
          </a:r>
          <a:endParaRPr lang="ru-RU" sz="1600" kern="1200" dirty="0">
            <a:latin typeface="Akrobat Black" panose="00000A00000000000000" pitchFamily="50" charset="-52"/>
          </a:endParaRPr>
        </a:p>
      </dsp:txBody>
      <dsp:txXfrm>
        <a:off x="236354" y="3581545"/>
        <a:ext cx="1141215" cy="1141215"/>
      </dsp:txXfrm>
    </dsp:sp>
    <dsp:sp modelId="{4FFB5F90-1670-42DB-A0A7-FD3B4FDB739F}">
      <dsp:nvSpPr>
        <dsp:cNvPr id="0" name=""/>
        <dsp:cNvSpPr/>
      </dsp:nvSpPr>
      <dsp:spPr>
        <a:xfrm rot="3181508">
          <a:off x="1082122" y="2029573"/>
          <a:ext cx="957705" cy="438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krobat Black" panose="00000A00000000000000" pitchFamily="50" charset="-52"/>
          </a:endParaRPr>
        </a:p>
      </dsp:txBody>
      <dsp:txXfrm>
        <a:off x="1108365" y="2064764"/>
        <a:ext cx="826009" cy="263393"/>
      </dsp:txXfrm>
    </dsp:sp>
    <dsp:sp modelId="{1DA26A65-01F5-486E-AA79-D2804D9CB731}">
      <dsp:nvSpPr>
        <dsp:cNvPr id="0" name=""/>
        <dsp:cNvSpPr/>
      </dsp:nvSpPr>
      <dsp:spPr>
        <a:xfrm>
          <a:off x="1799095" y="2830242"/>
          <a:ext cx="1613923" cy="1613923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krobat Black" panose="00000A00000000000000" pitchFamily="50" charset="-52"/>
            </a:rPr>
            <a:t>Студенты</a:t>
          </a:r>
          <a:endParaRPr lang="ru-RU" sz="1600" kern="1200" dirty="0">
            <a:latin typeface="Akrobat Black" panose="00000A00000000000000" pitchFamily="50" charset="-52"/>
          </a:endParaRPr>
        </a:p>
      </dsp:txBody>
      <dsp:txXfrm>
        <a:off x="2035449" y="3066596"/>
        <a:ext cx="1141215" cy="1141215"/>
      </dsp:txXfrm>
    </dsp:sp>
    <dsp:sp modelId="{10B32C98-553F-40B6-A37F-CDECA070E187}">
      <dsp:nvSpPr>
        <dsp:cNvPr id="0" name=""/>
        <dsp:cNvSpPr/>
      </dsp:nvSpPr>
      <dsp:spPr>
        <a:xfrm rot="1396372">
          <a:off x="1627176" y="1481187"/>
          <a:ext cx="1140702" cy="438987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krobat Black" panose="00000A00000000000000" pitchFamily="50" charset="-52"/>
          </a:endParaRPr>
        </a:p>
      </dsp:txBody>
      <dsp:txXfrm>
        <a:off x="1632534" y="1542967"/>
        <a:ext cx="1009006" cy="263393"/>
      </dsp:txXfrm>
    </dsp:sp>
    <dsp:sp modelId="{C04A620A-1E34-4396-BD13-E68FEEDEDF52}">
      <dsp:nvSpPr>
        <dsp:cNvPr id="0" name=""/>
        <dsp:cNvSpPr/>
      </dsp:nvSpPr>
      <dsp:spPr>
        <a:xfrm>
          <a:off x="3150098" y="1650506"/>
          <a:ext cx="1613923" cy="1613923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krobat Black" panose="00000A00000000000000" pitchFamily="50" charset="-52"/>
            </a:rPr>
            <a:t>Родители</a:t>
          </a:r>
          <a:endParaRPr lang="ru-RU" sz="1600" kern="1200" dirty="0">
            <a:latin typeface="Akrobat Black" panose="00000A00000000000000" pitchFamily="50" charset="-52"/>
          </a:endParaRPr>
        </a:p>
      </dsp:txBody>
      <dsp:txXfrm>
        <a:off x="3386452" y="1886860"/>
        <a:ext cx="1141215" cy="1141215"/>
      </dsp:txXfrm>
    </dsp:sp>
    <dsp:sp modelId="{7533A405-0FCD-4F90-B9D1-99D7EB4EB166}">
      <dsp:nvSpPr>
        <dsp:cNvPr id="0" name=""/>
        <dsp:cNvSpPr/>
      </dsp:nvSpPr>
      <dsp:spPr>
        <a:xfrm rot="21378031">
          <a:off x="1739459" y="707768"/>
          <a:ext cx="1088285" cy="438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krobat Black" panose="00000A00000000000000" pitchFamily="50" charset="-52"/>
          </a:endParaRPr>
        </a:p>
      </dsp:txBody>
      <dsp:txXfrm>
        <a:off x="1739596" y="799814"/>
        <a:ext cx="956589" cy="263393"/>
      </dsp:txXfrm>
    </dsp:sp>
    <dsp:sp modelId="{D3EC418A-BC6E-40BF-80B1-74DD77C896B0}">
      <dsp:nvSpPr>
        <dsp:cNvPr id="0" name=""/>
        <dsp:cNvSpPr/>
      </dsp:nvSpPr>
      <dsp:spPr>
        <a:xfrm>
          <a:off x="3337201" y="0"/>
          <a:ext cx="1613923" cy="161392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krobat Black" panose="00000A00000000000000" pitchFamily="50" charset="-52"/>
            </a:rPr>
            <a:t>Старшее поколение</a:t>
          </a:r>
          <a:endParaRPr lang="ru-RU" sz="1600" kern="1200" dirty="0">
            <a:latin typeface="Akrobat Black" panose="00000A00000000000000" pitchFamily="50" charset="-52"/>
          </a:endParaRPr>
        </a:p>
      </dsp:txBody>
      <dsp:txXfrm>
        <a:off x="3573555" y="236354"/>
        <a:ext cx="1141215" cy="1141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680C1-41EA-4B65-AE32-54504556C4E7}">
      <dsp:nvSpPr>
        <dsp:cNvPr id="0" name=""/>
        <dsp:cNvSpPr/>
      </dsp:nvSpPr>
      <dsp:spPr>
        <a:xfrm rot="10800000">
          <a:off x="1349158" y="0"/>
          <a:ext cx="5445673" cy="129011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04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Ученики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1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2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10800000">
        <a:off x="1671686" y="0"/>
        <a:ext cx="5123145" cy="1290112"/>
      </dsp:txXfrm>
    </dsp:sp>
    <dsp:sp modelId="{7CD2722E-3E60-4670-B012-D81E7E4FD469}">
      <dsp:nvSpPr>
        <dsp:cNvPr id="0" name=""/>
        <dsp:cNvSpPr/>
      </dsp:nvSpPr>
      <dsp:spPr>
        <a:xfrm>
          <a:off x="690568" y="52094"/>
          <a:ext cx="1290112" cy="12901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B448C1-A949-4B68-A355-49E058F852A7}">
      <dsp:nvSpPr>
        <dsp:cNvPr id="0" name=""/>
        <dsp:cNvSpPr/>
      </dsp:nvSpPr>
      <dsp:spPr>
        <a:xfrm rot="10800000">
          <a:off x="1349158" y="1649018"/>
          <a:ext cx="5445673" cy="1290112"/>
        </a:xfrm>
        <a:prstGeom prst="homePlat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04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Студенты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1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2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10800000">
        <a:off x="1671686" y="1649018"/>
        <a:ext cx="5123145" cy="1290112"/>
      </dsp:txXfrm>
    </dsp:sp>
    <dsp:sp modelId="{26C27AD1-5283-4F7D-8495-55FB5CBB1DDB}">
      <dsp:nvSpPr>
        <dsp:cNvPr id="0" name=""/>
        <dsp:cNvSpPr/>
      </dsp:nvSpPr>
      <dsp:spPr>
        <a:xfrm>
          <a:off x="669745" y="1682715"/>
          <a:ext cx="1290112" cy="12901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20E842-17A9-4F0F-A782-3E53D0421F95}">
      <dsp:nvSpPr>
        <dsp:cNvPr id="0" name=""/>
        <dsp:cNvSpPr/>
      </dsp:nvSpPr>
      <dsp:spPr>
        <a:xfrm rot="10800000">
          <a:off x="1349158" y="3324238"/>
          <a:ext cx="5445673" cy="1290112"/>
        </a:xfrm>
        <a:prstGeom prst="homePlat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04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Родители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1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2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10800000">
        <a:off x="1671686" y="3324238"/>
        <a:ext cx="5123145" cy="1290112"/>
      </dsp:txXfrm>
    </dsp:sp>
    <dsp:sp modelId="{AE07F6BF-42F8-4416-99DF-14DD92149C1E}">
      <dsp:nvSpPr>
        <dsp:cNvPr id="0" name=""/>
        <dsp:cNvSpPr/>
      </dsp:nvSpPr>
      <dsp:spPr>
        <a:xfrm>
          <a:off x="709945" y="3370063"/>
          <a:ext cx="1290112" cy="129011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83105A-DF04-40E5-9E6E-1162908660F3}">
      <dsp:nvSpPr>
        <dsp:cNvPr id="0" name=""/>
        <dsp:cNvSpPr/>
      </dsp:nvSpPr>
      <dsp:spPr>
        <a:xfrm rot="10800000">
          <a:off x="1349158" y="4999459"/>
          <a:ext cx="5445673" cy="1290112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04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Старшее поколение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1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2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10800000">
        <a:off x="1671686" y="4999459"/>
        <a:ext cx="5123145" cy="1290112"/>
      </dsp:txXfrm>
    </dsp:sp>
    <dsp:sp modelId="{E91AD60C-90A6-428E-94AA-1FABB5EDB9A5}">
      <dsp:nvSpPr>
        <dsp:cNvPr id="0" name=""/>
        <dsp:cNvSpPr/>
      </dsp:nvSpPr>
      <dsp:spPr>
        <a:xfrm>
          <a:off x="673254" y="5026022"/>
          <a:ext cx="1290112" cy="129011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680C1-41EA-4B65-AE32-54504556C4E7}">
      <dsp:nvSpPr>
        <dsp:cNvPr id="0" name=""/>
        <dsp:cNvSpPr/>
      </dsp:nvSpPr>
      <dsp:spPr>
        <a:xfrm rot="10800000">
          <a:off x="1349158" y="0"/>
          <a:ext cx="5445673" cy="129011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04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Ученики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1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2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10800000">
        <a:off x="1671686" y="0"/>
        <a:ext cx="5123145" cy="1290112"/>
      </dsp:txXfrm>
    </dsp:sp>
    <dsp:sp modelId="{7CD2722E-3E60-4670-B012-D81E7E4FD469}">
      <dsp:nvSpPr>
        <dsp:cNvPr id="0" name=""/>
        <dsp:cNvSpPr/>
      </dsp:nvSpPr>
      <dsp:spPr>
        <a:xfrm>
          <a:off x="690568" y="52094"/>
          <a:ext cx="1290112" cy="12901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B448C1-A949-4B68-A355-49E058F852A7}">
      <dsp:nvSpPr>
        <dsp:cNvPr id="0" name=""/>
        <dsp:cNvSpPr/>
      </dsp:nvSpPr>
      <dsp:spPr>
        <a:xfrm rot="10800000">
          <a:off x="1349158" y="1649018"/>
          <a:ext cx="5445673" cy="1290112"/>
        </a:xfrm>
        <a:prstGeom prst="homePlat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04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Студенты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1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2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10800000">
        <a:off x="1671686" y="1649018"/>
        <a:ext cx="5123145" cy="1290112"/>
      </dsp:txXfrm>
    </dsp:sp>
    <dsp:sp modelId="{26C27AD1-5283-4F7D-8495-55FB5CBB1DDB}">
      <dsp:nvSpPr>
        <dsp:cNvPr id="0" name=""/>
        <dsp:cNvSpPr/>
      </dsp:nvSpPr>
      <dsp:spPr>
        <a:xfrm>
          <a:off x="669745" y="1682715"/>
          <a:ext cx="1290112" cy="12901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20E842-17A9-4F0F-A782-3E53D0421F95}">
      <dsp:nvSpPr>
        <dsp:cNvPr id="0" name=""/>
        <dsp:cNvSpPr/>
      </dsp:nvSpPr>
      <dsp:spPr>
        <a:xfrm rot="10800000">
          <a:off x="1349158" y="3324238"/>
          <a:ext cx="5445673" cy="1290112"/>
        </a:xfrm>
        <a:prstGeom prst="homePlat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04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Родители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1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2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10800000">
        <a:off x="1671686" y="3324238"/>
        <a:ext cx="5123145" cy="1290112"/>
      </dsp:txXfrm>
    </dsp:sp>
    <dsp:sp modelId="{AE07F6BF-42F8-4416-99DF-14DD92149C1E}">
      <dsp:nvSpPr>
        <dsp:cNvPr id="0" name=""/>
        <dsp:cNvSpPr/>
      </dsp:nvSpPr>
      <dsp:spPr>
        <a:xfrm>
          <a:off x="709945" y="3370063"/>
          <a:ext cx="1290112" cy="129011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83105A-DF04-40E5-9E6E-1162908660F3}">
      <dsp:nvSpPr>
        <dsp:cNvPr id="0" name=""/>
        <dsp:cNvSpPr/>
      </dsp:nvSpPr>
      <dsp:spPr>
        <a:xfrm rot="10800000">
          <a:off x="1349158" y="4999459"/>
          <a:ext cx="5445673" cy="1290112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04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Старшее поколение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1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2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10800000">
        <a:off x="1671686" y="4999459"/>
        <a:ext cx="5123145" cy="1290112"/>
      </dsp:txXfrm>
    </dsp:sp>
    <dsp:sp modelId="{E91AD60C-90A6-428E-94AA-1FABB5EDB9A5}">
      <dsp:nvSpPr>
        <dsp:cNvPr id="0" name=""/>
        <dsp:cNvSpPr/>
      </dsp:nvSpPr>
      <dsp:spPr>
        <a:xfrm>
          <a:off x="673254" y="5026022"/>
          <a:ext cx="1290112" cy="129011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369E8-D449-446F-807C-339A681D95AF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A25A4-C764-4435-8FA8-118347906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7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25A4-C764-4435-8FA8-118347906F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4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25A4-C764-4435-8FA8-118347906F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548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25A4-C764-4435-8FA8-118347906F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1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25A4-C764-4435-8FA8-118347906F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2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F692-83AC-437B-A256-FE5E88586254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51E7-220E-4397-86EF-E7003633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F692-83AC-437B-A256-FE5E88586254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51E7-220E-4397-86EF-E7003633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F692-83AC-437B-A256-FE5E88586254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51E7-220E-4397-86EF-E7003633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8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F692-83AC-437B-A256-FE5E88586254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51E7-220E-4397-86EF-E7003633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F692-83AC-437B-A256-FE5E88586254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51E7-220E-4397-86EF-E7003633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F692-83AC-437B-A256-FE5E88586254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51E7-220E-4397-86EF-E7003633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F692-83AC-437B-A256-FE5E88586254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51E7-220E-4397-86EF-E7003633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F692-83AC-437B-A256-FE5E88586254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51E7-220E-4397-86EF-E7003633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F692-83AC-437B-A256-FE5E88586254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51E7-220E-4397-86EF-E7003633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F692-83AC-437B-A256-FE5E88586254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51E7-220E-4397-86EF-E7003633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F692-83AC-437B-A256-FE5E88586254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51E7-220E-4397-86EF-E7003633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F692-83AC-437B-A256-FE5E88586254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51E7-220E-4397-86EF-E7003633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6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7" Type="http://schemas.openxmlformats.org/officeDocument/2006/relationships/image" Target="../media/image18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7" Type="http://schemas.openxmlformats.org/officeDocument/2006/relationships/image" Target="../media/image26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71304" y="1436049"/>
            <a:ext cx="8402320" cy="175424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Akrobat Black" panose="00000A00000000000000" pitchFamily="50" charset="-52"/>
              </a:rPr>
              <a:t>МАСТЕР-КЛАСС</a:t>
            </a:r>
            <a:r>
              <a:rPr lang="ru-RU" sz="5400" dirty="0">
                <a:latin typeface="Akrobat Black" panose="00000A00000000000000" pitchFamily="50" charset="-52"/>
              </a:rPr>
              <a:t/>
            </a:r>
            <a:br>
              <a:rPr lang="ru-RU" sz="5400" dirty="0">
                <a:latin typeface="Akrobat Black" panose="00000A00000000000000" pitchFamily="50" charset="-52"/>
              </a:rPr>
            </a:br>
            <a:r>
              <a:rPr lang="ru-RU" sz="2800" dirty="0">
                <a:latin typeface="Akrobat Black" panose="00000A00000000000000" pitchFamily="50" charset="-52"/>
              </a:rPr>
              <a:t>тема: </a:t>
            </a:r>
            <a:r>
              <a:rPr lang="ru-RU" sz="7200" dirty="0">
                <a:latin typeface="Akrobat Black" panose="00000A00000000000000" pitchFamily="50" charset="-52"/>
              </a:rPr>
              <a:t/>
            </a:r>
            <a:br>
              <a:rPr lang="ru-RU" sz="7200" dirty="0">
                <a:latin typeface="Akrobat Black" panose="00000A00000000000000" pitchFamily="50" charset="-52"/>
              </a:rPr>
            </a:br>
            <a:r>
              <a:rPr lang="ru-RU" sz="5400" dirty="0" smtClean="0">
                <a:latin typeface="Akrobat Black" panose="00000A00000000000000" pitchFamily="50" charset="-52"/>
              </a:rPr>
              <a:t>Безопасный </a:t>
            </a:r>
            <a:br>
              <a:rPr lang="ru-RU" sz="5400" dirty="0" smtClean="0">
                <a:latin typeface="Akrobat Black" panose="00000A00000000000000" pitchFamily="50" charset="-52"/>
              </a:rPr>
            </a:br>
            <a:r>
              <a:rPr lang="ru-RU" sz="5400" dirty="0" smtClean="0">
                <a:latin typeface="Akrobat Black" panose="00000A00000000000000" pitchFamily="50" charset="-52"/>
              </a:rPr>
              <a:t>Интернет</a:t>
            </a:r>
            <a:endParaRPr lang="ru-RU" sz="5400" dirty="0">
              <a:latin typeface="Akrobat Black" panose="00000A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522" y="3190291"/>
            <a:ext cx="4436745" cy="36677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9233" y="118280"/>
            <a:ext cx="10208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krobat Black" panose="00000A00000000000000" pitchFamily="50" charset="-52"/>
              </a:rPr>
              <a:t>Государственное автономное профессиональное образовательное учреждение Чувашской Республики </a:t>
            </a:r>
          </a:p>
          <a:p>
            <a:pPr algn="ctr"/>
            <a:r>
              <a:rPr lang="ru-RU" sz="1600" dirty="0">
                <a:latin typeface="Akrobat Black" panose="00000A00000000000000" pitchFamily="50" charset="-52"/>
              </a:rPr>
              <a:t>«Чебоксарский техникум технологии питания и коммерции» </a:t>
            </a:r>
          </a:p>
          <a:p>
            <a:pPr algn="ctr"/>
            <a:r>
              <a:rPr lang="ru-RU" sz="1600" dirty="0">
                <a:latin typeface="Akrobat Black" panose="00000A00000000000000" pitchFamily="50" charset="-52"/>
              </a:rPr>
              <a:t>Министерства образования и молодежной политики Чувашской Республики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8" y="37682"/>
            <a:ext cx="1097855" cy="992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1983" y="3994588"/>
            <a:ext cx="3651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krobat Black" panose="00000A00000000000000" pitchFamily="50" charset="-52"/>
              </a:rPr>
              <a:t>Авторы:</a:t>
            </a:r>
          </a:p>
          <a:p>
            <a:r>
              <a:rPr lang="ru-RU" dirty="0">
                <a:latin typeface="Akrobat Black" panose="00000A00000000000000" pitchFamily="50" charset="-52"/>
              </a:rPr>
              <a:t>Андреева Ирина Анатольевна</a:t>
            </a:r>
          </a:p>
          <a:p>
            <a:r>
              <a:rPr lang="ru-RU" dirty="0">
                <a:latin typeface="Akrobat Black" panose="00000A00000000000000" pitchFamily="50" charset="-52"/>
              </a:rPr>
              <a:t>Яковлев Эдуард Сергеевич</a:t>
            </a:r>
          </a:p>
          <a:p>
            <a:endParaRPr lang="ru-RU" dirty="0">
              <a:latin typeface="Akrobat Black" panose="00000A000000000000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4479" y="6376879"/>
            <a:ext cx="197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krobat Black" panose="00000A00000000000000" pitchFamily="50" charset="-52"/>
              </a:rPr>
              <a:t>Чебоксары, 2018</a:t>
            </a:r>
          </a:p>
        </p:txBody>
      </p:sp>
    </p:spTree>
    <p:extLst>
      <p:ext uri="{BB962C8B-B14F-4D97-AF65-F5344CB8AC3E}">
        <p14:creationId xmlns:p14="http://schemas.microsoft.com/office/powerpoint/2010/main" val="33661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84" y="106917"/>
            <a:ext cx="10097311" cy="1025931"/>
          </a:xfrm>
        </p:spPr>
        <p:txBody>
          <a:bodyPr/>
          <a:lstStyle/>
          <a:p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krobat Black" panose="00000A00000000000000" pitchFamily="50" charset="-52"/>
              </a:rPr>
              <a:t>Работа в интернете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krobat Black" panose="00000A00000000000000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219" y="1572233"/>
            <a:ext cx="10460476" cy="161277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krobat Black" panose="00000A00000000000000" pitchFamily="50" charset="-52"/>
              </a:rPr>
              <a:t>Использование надёжных браузеров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23" y="922393"/>
            <a:ext cx="4787612" cy="29124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329" y="2490651"/>
            <a:ext cx="7593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74" indent="-342874">
              <a:buFont typeface="Arial" panose="020B0604020202020204" pitchFamily="34" charset="0"/>
              <a:buChar char="•"/>
            </a:pPr>
            <a:r>
              <a:rPr lang="ru-RU" sz="2400" dirty="0">
                <a:latin typeface="Akrobat Black" panose="00000A00000000000000" pitchFamily="50" charset="-52"/>
              </a:rPr>
              <a:t>Установка расширения </a:t>
            </a:r>
            <a:r>
              <a:rPr lang="en-US" sz="2400" dirty="0" err="1">
                <a:latin typeface="Akrobat Black" panose="00000A00000000000000" pitchFamily="50" charset="-52"/>
              </a:rPr>
              <a:t>AdGuard</a:t>
            </a:r>
            <a:r>
              <a:rPr lang="en-US" sz="2400" dirty="0">
                <a:latin typeface="Akrobat Black" panose="00000A00000000000000" pitchFamily="50" charset="-52"/>
              </a:rPr>
              <a:t> </a:t>
            </a:r>
            <a:r>
              <a:rPr lang="ru-RU" sz="2400" dirty="0">
                <a:latin typeface="Akrobat Black" panose="00000A00000000000000" pitchFamily="50" charset="-52"/>
              </a:rPr>
              <a:t>для браузера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85" y="4274241"/>
            <a:ext cx="9753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4" y="3677922"/>
            <a:ext cx="5785093" cy="302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03444665"/>
              </p:ext>
            </p:extLst>
          </p:nvPr>
        </p:nvGraphicFramePr>
        <p:xfrm>
          <a:off x="6583680" y="877994"/>
          <a:ext cx="5852160" cy="559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8413" y="254001"/>
            <a:ext cx="68674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Light" panose="00000500000000000000" pitchFamily="50" charset="-52"/>
              </a:rPr>
              <a:t>Подготовительный этап.</a:t>
            </a:r>
          </a:p>
          <a:p>
            <a:r>
              <a:rPr lang="ru-RU" b="1" dirty="0">
                <a:latin typeface="Akrobat Light" panose="00000500000000000000" pitchFamily="50" charset="-52"/>
              </a:rPr>
              <a:t>Распределение группы по ролям:</a:t>
            </a:r>
          </a:p>
          <a:p>
            <a:r>
              <a:rPr lang="ru-RU" dirty="0">
                <a:latin typeface="Akrobat Light" panose="00000500000000000000" pitchFamily="50" charset="-52"/>
              </a:rPr>
              <a:t>Каждый участник мастер-класса вытягивает из мешочка кружок ( жёлтый, зелёный, голубой, синий). </a:t>
            </a:r>
          </a:p>
          <a:p>
            <a:r>
              <a:rPr lang="ru-RU" dirty="0">
                <a:latin typeface="Akrobat Light" panose="00000500000000000000" pitchFamily="50" charset="-52"/>
              </a:rPr>
              <a:t>В зависимости от цвета кружочка группа распределяется на рабочие команды. На кругах пишутся имена участников команды</a:t>
            </a:r>
          </a:p>
          <a:p>
            <a:endParaRPr lang="ru-RU" b="1" dirty="0">
              <a:latin typeface="Akrobat Light" panose="00000500000000000000" pitchFamily="50" charset="-52"/>
            </a:endParaRPr>
          </a:p>
          <a:p>
            <a:r>
              <a:rPr lang="ru-RU" b="1" dirty="0">
                <a:latin typeface="Akrobat Light" panose="00000500000000000000" pitchFamily="50" charset="-52"/>
              </a:rPr>
              <a:t>Основные правила:</a:t>
            </a:r>
          </a:p>
          <a:p>
            <a:pPr marL="285730" indent="-285730">
              <a:buFont typeface="Arial" panose="020B0604020202020204" pitchFamily="34" charset="0"/>
              <a:buChar char="•"/>
            </a:pPr>
            <a:r>
              <a:rPr lang="ru-RU" dirty="0">
                <a:latin typeface="Akrobat Light" panose="00000500000000000000" pitchFamily="50" charset="-52"/>
              </a:rPr>
              <a:t>Все суждения должны вестись от лица «роли», полученного при распределении ролей</a:t>
            </a:r>
          </a:p>
          <a:p>
            <a:pPr marL="285730" indent="-285730">
              <a:buFont typeface="Arial" panose="020B0604020202020204" pitchFamily="34" charset="0"/>
              <a:buChar char="•"/>
            </a:pPr>
            <a:r>
              <a:rPr lang="ru-RU" dirty="0">
                <a:latin typeface="Akrobat Light" panose="00000500000000000000" pitchFamily="50" charset="-52"/>
              </a:rPr>
              <a:t>Уважать друг друга</a:t>
            </a:r>
          </a:p>
          <a:p>
            <a:pPr marL="285730" indent="-285730">
              <a:buFont typeface="Arial" panose="020B0604020202020204" pitchFamily="34" charset="0"/>
              <a:buChar char="•"/>
            </a:pPr>
            <a:r>
              <a:rPr lang="ru-RU" dirty="0">
                <a:latin typeface="Akrobat Light" panose="00000500000000000000" pitchFamily="50" charset="-52"/>
              </a:rPr>
              <a:t>Не перебивать друг друга</a:t>
            </a:r>
          </a:p>
          <a:p>
            <a:pPr marL="285730" indent="-285730">
              <a:buFont typeface="Arial" panose="020B0604020202020204" pitchFamily="34" charset="0"/>
              <a:buChar char="•"/>
            </a:pPr>
            <a:endParaRPr lang="ru-RU" dirty="0">
              <a:latin typeface="Akrobat Light" panose="00000500000000000000" pitchFamily="50" charset="-52"/>
            </a:endParaRPr>
          </a:p>
          <a:p>
            <a:pPr marL="285730" indent="-285730">
              <a:buFont typeface="Arial" panose="020B0604020202020204" pitchFamily="34" charset="0"/>
              <a:buChar char="•"/>
            </a:pPr>
            <a:endParaRPr lang="ru-RU" dirty="0">
              <a:latin typeface="Akrobat Light" panose="00000500000000000000" pitchFamily="50" charset="-52"/>
            </a:endParaRPr>
          </a:p>
          <a:p>
            <a:pPr marL="285730" indent="-285730">
              <a:buFont typeface="Arial" panose="020B0604020202020204" pitchFamily="34" charset="0"/>
              <a:buChar char="•"/>
            </a:pPr>
            <a:endParaRPr lang="ru-RU" dirty="0">
              <a:latin typeface="Akrobat Light" panose="00000500000000000000" pitchFamily="50" charset="-52"/>
            </a:endParaRPr>
          </a:p>
          <a:p>
            <a:pPr marL="285730" indent="-285730">
              <a:buFont typeface="Arial" panose="020B0604020202020204" pitchFamily="34" charset="0"/>
              <a:buChar char="•"/>
            </a:pPr>
            <a:endParaRPr lang="ru-RU" dirty="0">
              <a:latin typeface="Akrobat Light" panose="00000500000000000000" pitchFamily="50" charset="-52"/>
            </a:endParaRPr>
          </a:p>
          <a:p>
            <a:endParaRPr lang="ru-RU" dirty="0">
              <a:latin typeface="Akrobat Light" panose="00000500000000000000" pitchFamily="50" charset="-52"/>
            </a:endParaRPr>
          </a:p>
          <a:p>
            <a:endParaRPr lang="ru-RU" dirty="0">
              <a:latin typeface="Akrobat Light" panose="00000500000000000000" pitchFamily="50" charset="-52"/>
            </a:endParaRPr>
          </a:p>
          <a:p>
            <a:endParaRPr lang="ru-RU" dirty="0">
              <a:latin typeface="Akrobat Ligh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025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765" y="1433632"/>
            <a:ext cx="25254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Для </a:t>
            </a:r>
          </a:p>
          <a:p>
            <a:pPr algn="ctr"/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чего</a:t>
            </a:r>
          </a:p>
          <a:p>
            <a:pPr algn="ctr"/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МНЕ </a:t>
            </a:r>
          </a:p>
          <a:p>
            <a:pPr algn="ctr"/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нужен </a:t>
            </a:r>
          </a:p>
          <a:p>
            <a:pPr algn="ctr"/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ИНТЕРНЕТ?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85279731"/>
              </p:ext>
            </p:extLst>
          </p:nvPr>
        </p:nvGraphicFramePr>
        <p:xfrm>
          <a:off x="2295119" y="322713"/>
          <a:ext cx="9653631" cy="631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авая фигурная скобка 11"/>
          <p:cNvSpPr/>
          <p:nvPr/>
        </p:nvSpPr>
        <p:spPr>
          <a:xfrm>
            <a:off x="9108835" y="615465"/>
            <a:ext cx="624255" cy="5794131"/>
          </a:xfrm>
          <a:prstGeom prst="rightBrace">
            <a:avLst/>
          </a:prstGeom>
          <a:ln w="571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967551" y="2725617"/>
            <a:ext cx="2224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1.__________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2.__________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3.__________</a:t>
            </a:r>
          </a:p>
        </p:txBody>
      </p:sp>
    </p:spTree>
    <p:extLst>
      <p:ext uri="{BB962C8B-B14F-4D97-AF65-F5344CB8AC3E}">
        <p14:creationId xmlns:p14="http://schemas.microsoft.com/office/powerpoint/2010/main" val="17022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2295119" y="322713"/>
          <a:ext cx="9653631" cy="631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авая фигурная скобка 11"/>
          <p:cNvSpPr/>
          <p:nvPr/>
        </p:nvSpPr>
        <p:spPr>
          <a:xfrm>
            <a:off x="9108835" y="615465"/>
            <a:ext cx="624255" cy="5794131"/>
          </a:xfrm>
          <a:prstGeom prst="rightBrace">
            <a:avLst/>
          </a:prstGeom>
          <a:ln w="571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967551" y="2725617"/>
            <a:ext cx="2224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1.__________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2.__________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3.__________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902" y="1290025"/>
            <a:ext cx="2677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С какими угрозами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Я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могу встретиться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в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ИНТЕРНЕТЕ?</a:t>
            </a:r>
          </a:p>
        </p:txBody>
      </p:sp>
    </p:spTree>
    <p:extLst>
      <p:ext uri="{BB962C8B-B14F-4D97-AF65-F5344CB8AC3E}">
        <p14:creationId xmlns:p14="http://schemas.microsoft.com/office/powerpoint/2010/main" val="9239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2295119" y="322713"/>
          <a:ext cx="9653631" cy="631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авая фигурная скобка 11"/>
          <p:cNvSpPr/>
          <p:nvPr/>
        </p:nvSpPr>
        <p:spPr>
          <a:xfrm>
            <a:off x="9108835" y="615465"/>
            <a:ext cx="624255" cy="5794131"/>
          </a:xfrm>
          <a:prstGeom prst="rightBrace">
            <a:avLst/>
          </a:prstGeom>
          <a:ln w="571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967551" y="2725617"/>
            <a:ext cx="2224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1.__________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2.__________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3.__________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081" y="1355480"/>
            <a:ext cx="2736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Как </a:t>
            </a:r>
          </a:p>
          <a:p>
            <a:pPr algn="ctr"/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МНЕ </a:t>
            </a:r>
          </a:p>
          <a:p>
            <a:pPr algn="ctr"/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СЕБЯ</a:t>
            </a:r>
          </a:p>
          <a:p>
            <a:pPr algn="ctr"/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защитить </a:t>
            </a:r>
          </a:p>
          <a:p>
            <a:pPr algn="ctr"/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в</a:t>
            </a:r>
          </a:p>
          <a:p>
            <a:pPr algn="ctr"/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52"/>
              </a:rPr>
              <a:t>ИНТЕРНЕТЕ?</a:t>
            </a:r>
          </a:p>
        </p:txBody>
      </p:sp>
    </p:spTree>
    <p:extLst>
      <p:ext uri="{BB962C8B-B14F-4D97-AF65-F5344CB8AC3E}">
        <p14:creationId xmlns:p14="http://schemas.microsoft.com/office/powerpoint/2010/main" val="9859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333" y="0"/>
            <a:ext cx="9823627" cy="957949"/>
          </a:xfrm>
        </p:spPr>
        <p:txBody>
          <a:bodyPr/>
          <a:lstStyle/>
          <a:p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krobat Black" panose="00000A00000000000000" pitchFamily="50" charset="-52"/>
              </a:rPr>
              <a:t>Защита телефона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krobat Black" panose="00000A00000000000000" pitchFamily="50" charset="-52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77" y="1140737"/>
            <a:ext cx="8363272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krobat Black" panose="00000A00000000000000" pitchFamily="50" charset="-52"/>
              </a:rPr>
              <a:t>Использование надёжных приложений</a:t>
            </a:r>
          </a:p>
          <a:p>
            <a:pPr algn="ctr"/>
            <a:r>
              <a:rPr lang="ru-RU" dirty="0">
                <a:latin typeface="Akrobat Black" panose="00000A00000000000000" pitchFamily="50" charset="-52"/>
              </a:rPr>
              <a:t>Ограничение доступа к незащищенному </a:t>
            </a:r>
            <a:r>
              <a:rPr lang="en-US" dirty="0">
                <a:latin typeface="Akrobat Black" panose="00000A00000000000000" pitchFamily="50" charset="-52"/>
              </a:rPr>
              <a:t>Wi-Fi</a:t>
            </a:r>
          </a:p>
          <a:p>
            <a:pPr algn="ctr"/>
            <a:r>
              <a:rPr lang="ru-RU" dirty="0">
                <a:latin typeface="Akrobat Black" panose="00000A00000000000000" pitchFamily="50" charset="-52"/>
              </a:rPr>
              <a:t>Установка антивирусной программы</a:t>
            </a: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61" y="311285"/>
            <a:ext cx="3295043" cy="2475464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7" y="3125793"/>
            <a:ext cx="3018060" cy="3207535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99" y="3063596"/>
            <a:ext cx="5277459" cy="326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4" y="1201213"/>
            <a:ext cx="6577867" cy="43123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06" y="0"/>
            <a:ext cx="9273703" cy="1325563"/>
          </a:xfrm>
        </p:spPr>
        <p:txBody>
          <a:bodyPr>
            <a:normAutofit/>
          </a:bodyPr>
          <a:lstStyle/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krobat Black" panose="00000A00000000000000" pitchFamily="50" charset="-52"/>
              </a:rPr>
              <a:t>Защита телефона через </a:t>
            </a:r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krobat Black" panose="00000A00000000000000" pitchFamily="50" charset="-52"/>
              </a:rPr>
              <a:t>Google 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krobat Black" panose="00000A00000000000000" pitchFamily="50" charset="-52"/>
              </a:rPr>
              <a:t>сервисы</a:t>
            </a: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59" y="1306118"/>
            <a:ext cx="4294436" cy="2573063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453" y="4948574"/>
            <a:ext cx="2607455" cy="1759297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209" y="2869108"/>
            <a:ext cx="4005939" cy="32453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868" y="4000453"/>
            <a:ext cx="2909381" cy="2437025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41" y="713139"/>
            <a:ext cx="2925255" cy="172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32" y="173979"/>
            <a:ext cx="12191999" cy="1162267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krobat Black" panose="00000A00000000000000" pitchFamily="50" charset="-52"/>
              </a:rPr>
              <a:t>Проверка ОС </a:t>
            </a:r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krobat Black" panose="00000A00000000000000" pitchFamily="50" charset="-52"/>
              </a:rPr>
              <a:t>Windows </a:t>
            </a:r>
            <a:r>
              <a:rPr lang="tt-RU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krobat Black" panose="00000A00000000000000" pitchFamily="50" charset="-52"/>
              </a:rPr>
              <a:t>на наличие вирусов без антивирусной программы</a:t>
            </a:r>
            <a:endParaRPr lang="ru-R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krobat Black" panose="00000A00000000000000" pitchFamily="50" charset="-52"/>
            </a:endParaRPr>
          </a:p>
        </p:txBody>
      </p:sp>
      <p:pic>
        <p:nvPicPr>
          <p:cNvPr id="4" name="Объект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08" y="1027357"/>
            <a:ext cx="5818341" cy="2707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1060" y="2057738"/>
            <a:ext cx="430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dirty="0">
                <a:latin typeface="Akrobat Black" panose="00000A00000000000000" pitchFamily="50" charset="-52"/>
              </a:rPr>
              <a:t>Удалить неизвестные файлы из папки Автозагрузка</a:t>
            </a:r>
            <a:endParaRPr lang="ru-RU" dirty="0">
              <a:latin typeface="Akrobat Black" panose="00000A00000000000000" pitchFamily="50" charset="-52"/>
            </a:endParaRPr>
          </a:p>
        </p:txBody>
      </p:sp>
      <p:pic>
        <p:nvPicPr>
          <p:cNvPr id="6" name="Объект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84" y="3506945"/>
            <a:ext cx="6550421" cy="3219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832" y="4006694"/>
            <a:ext cx="401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krobat Black" panose="00000A00000000000000" pitchFamily="50" charset="-52"/>
              </a:rPr>
              <a:t>Периодически</a:t>
            </a:r>
            <a:r>
              <a:rPr lang="en-US" dirty="0">
                <a:latin typeface="Akrobat Black" panose="00000A00000000000000" pitchFamily="50" charset="-52"/>
              </a:rPr>
              <a:t> </a:t>
            </a:r>
            <a:r>
              <a:rPr lang="ru-RU" dirty="0">
                <a:latin typeface="Akrobat Black" panose="00000A00000000000000" pitchFamily="50" charset="-52"/>
              </a:rPr>
              <a:t>у</a:t>
            </a:r>
            <a:r>
              <a:rPr lang="tt-RU" dirty="0">
                <a:latin typeface="Akrobat Black" panose="00000A00000000000000" pitchFamily="50" charset="-52"/>
              </a:rPr>
              <a:t>далять все файлы из папки </a:t>
            </a:r>
            <a:r>
              <a:rPr lang="en-US" dirty="0">
                <a:latin typeface="Akrobat Black" panose="00000A00000000000000" pitchFamily="50" charset="-52"/>
              </a:rPr>
              <a:t>Temp</a:t>
            </a:r>
            <a:endParaRPr lang="ru-RU" dirty="0">
              <a:latin typeface="Akrobat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603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0253"/>
            <a:ext cx="12192001" cy="126144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krobat Black" panose="00000A00000000000000" pitchFamily="50" charset="-52"/>
              </a:rPr>
              <a:t>Установка антивирусной программы на примере </a:t>
            </a:r>
            <a:b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krobat Black" panose="00000A00000000000000" pitchFamily="50" charset="-52"/>
              </a:rPr>
            </a:b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krobat Black" panose="00000A00000000000000" pitchFamily="50" charset="-52"/>
              </a:rPr>
              <a:t>Kaspersky Free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krobat Black" panose="00000A00000000000000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375" y="807437"/>
            <a:ext cx="5460460" cy="495283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>
                <a:latin typeface="Akrobat Black" panose="00000A00000000000000" pitchFamily="50" charset="-52"/>
              </a:rPr>
              <a:t>Скачать и запустить установочный файл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9" y="1206003"/>
            <a:ext cx="2734339" cy="25057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28242" y="1543311"/>
            <a:ext cx="8714999" cy="801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874" indent="-342874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krobat Black" panose="00000A00000000000000" pitchFamily="50" charset="-52"/>
              </a:rPr>
              <a:t>Принять лицензионное соглашение и Ознакомьтесь с текстом положения об использовании </a:t>
            </a:r>
            <a:r>
              <a:rPr lang="ru-RU" sz="2000" b="1" dirty="0" err="1">
                <a:latin typeface="Akrobat Black" panose="00000A00000000000000" pitchFamily="50" charset="-52"/>
              </a:rPr>
              <a:t>Kaspersky</a:t>
            </a:r>
            <a:r>
              <a:rPr lang="ru-RU" sz="2000" b="1" dirty="0">
                <a:latin typeface="Akrobat Black" panose="00000A00000000000000" pitchFamily="50" charset="-52"/>
              </a:rPr>
              <a:t> </a:t>
            </a:r>
            <a:r>
              <a:rPr lang="ru-RU" sz="2000" b="1" dirty="0" err="1">
                <a:latin typeface="Akrobat Black" panose="00000A00000000000000" pitchFamily="50" charset="-52"/>
              </a:rPr>
              <a:t>Security</a:t>
            </a:r>
            <a:r>
              <a:rPr lang="ru-RU" sz="2000" b="1" dirty="0">
                <a:latin typeface="Akrobat Black" panose="00000A00000000000000" pitchFamily="50" charset="-52"/>
              </a:rPr>
              <a:t> </a:t>
            </a:r>
            <a:r>
              <a:rPr lang="ru-RU" sz="2000" b="1" dirty="0" err="1">
                <a:latin typeface="Akrobat Black" panose="00000A00000000000000" pitchFamily="50" charset="-52"/>
              </a:rPr>
              <a:t>Network</a:t>
            </a:r>
            <a:endParaRPr lang="ru-RU" sz="2000" dirty="0">
              <a:latin typeface="Akrobat Black" panose="00000A00000000000000" pitchFamily="50" charset="-52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5" y="3803999"/>
            <a:ext cx="2874979" cy="261898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77" y="2647867"/>
            <a:ext cx="2880319" cy="2623852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64" y="3346489"/>
            <a:ext cx="2494389" cy="2278039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23" y="4642271"/>
            <a:ext cx="3343991" cy="1964504"/>
          </a:xfrm>
          <a:prstGeom prst="rect">
            <a:avLst/>
          </a:prstGeom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05" y="3804001"/>
            <a:ext cx="2760143" cy="25301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8321" y="2396489"/>
            <a:ext cx="2704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74" indent="-342874">
              <a:buFont typeface="Arial" panose="020B0604020202020204" pitchFamily="34" charset="0"/>
              <a:buChar char="•"/>
            </a:pPr>
            <a:r>
              <a:rPr lang="ru-RU" sz="2000" dirty="0">
                <a:latin typeface="Akrobat Black" panose="00000A00000000000000" pitchFamily="50" charset="-52"/>
              </a:rPr>
              <a:t>Запуск установки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06905" y="2764208"/>
            <a:ext cx="3519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74" indent="-342874">
              <a:buFont typeface="Arial" panose="020B0604020202020204" pitchFamily="34" charset="0"/>
              <a:buChar char="•"/>
            </a:pPr>
            <a:r>
              <a:rPr lang="ru-RU" sz="2000" dirty="0">
                <a:latin typeface="Akrobat Black" panose="00000A00000000000000" pitchFamily="50" charset="-52"/>
              </a:rPr>
              <a:t>Завершение установки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29796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275</Words>
  <Application>Microsoft Office PowerPoint</Application>
  <PresentationFormat>Широкоэкранный</PresentationFormat>
  <Paragraphs>126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Akrobat Black</vt:lpstr>
      <vt:lpstr>Akrobat Light</vt:lpstr>
      <vt:lpstr>Arial</vt:lpstr>
      <vt:lpstr>Calibri</vt:lpstr>
      <vt:lpstr>Calibri Light</vt:lpstr>
      <vt:lpstr>Тема Office</vt:lpstr>
      <vt:lpstr>МАСТЕР-КЛАСС тема:  Безопасный  Интернет</vt:lpstr>
      <vt:lpstr>Презентация PowerPoint</vt:lpstr>
      <vt:lpstr>Презентация PowerPoint</vt:lpstr>
      <vt:lpstr>Презентация PowerPoint</vt:lpstr>
      <vt:lpstr>Презентация PowerPoint</vt:lpstr>
      <vt:lpstr>Защита телефона</vt:lpstr>
      <vt:lpstr>Защита телефона через Google сервисы</vt:lpstr>
      <vt:lpstr>Проверка ОС Windows на наличие вирусов без антивирусной программы</vt:lpstr>
      <vt:lpstr>Установка антивирусной программы на примере  Kaspersky Free</vt:lpstr>
      <vt:lpstr>Работа в интернете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и Я</dc:title>
  <dc:creator>Преподаватель</dc:creator>
  <cp:lastModifiedBy>marina 2</cp:lastModifiedBy>
  <cp:revision>48</cp:revision>
  <dcterms:created xsi:type="dcterms:W3CDTF">2018-04-17T06:58:20Z</dcterms:created>
  <dcterms:modified xsi:type="dcterms:W3CDTF">2018-06-28T22:17:20Z</dcterms:modified>
</cp:coreProperties>
</file>