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288" autoAdjust="0"/>
  </p:normalViewPr>
  <p:slideViewPr>
    <p:cSldViewPr>
      <p:cViewPr>
        <p:scale>
          <a:sx n="80" d="100"/>
          <a:sy n="80" d="100"/>
        </p:scale>
        <p:origin x="-99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68204-4496-475E-B752-A2C90E8B7D0E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70725-1CB0-427C-8264-3C219E13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7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70725-1CB0-427C-8264-3C219E13ED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7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408712" cy="4800562"/>
          </a:xfr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95537" y="731838"/>
            <a:ext cx="8496944" cy="68093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Проект: «Навстречу футбольной мечте»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82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719138" y="404813"/>
            <a:ext cx="7669286" cy="6192837"/>
          </a:xfrm>
        </p:spPr>
        <p:txBody>
          <a:bodyPr>
            <a:noAutofit/>
          </a:bodyPr>
          <a:lstStyle/>
          <a:p>
            <a:pPr algn="ctr"/>
            <a:r>
              <a:rPr lang="ru-RU" sz="2500" b="1" u="sng" dirty="0">
                <a:solidFill>
                  <a:schemeClr val="tx1"/>
                </a:solidFill>
              </a:rPr>
              <a:t>Цель проекта </a:t>
            </a:r>
            <a:endParaRPr lang="en-US" sz="2500" b="1" u="sng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777240" lvl="1" indent="-457200" algn="just"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</a:rPr>
              <a:t>Популяризация игры в футбол, </a:t>
            </a:r>
            <a:r>
              <a:rPr lang="ru-RU" sz="1800" i="1" dirty="0">
                <a:solidFill>
                  <a:schemeClr val="tx1"/>
                </a:solidFill>
              </a:rPr>
              <a:t>путем приобщения воспитанников детских домов </a:t>
            </a:r>
            <a:r>
              <a:rPr lang="ru-RU" sz="1800" i="1" dirty="0" smtClean="0">
                <a:solidFill>
                  <a:schemeClr val="tx1"/>
                </a:solidFill>
              </a:rPr>
              <a:t>к </a:t>
            </a:r>
            <a:r>
              <a:rPr lang="ru-RU" sz="1800" i="1" dirty="0">
                <a:solidFill>
                  <a:schemeClr val="tx1"/>
                </a:solidFill>
              </a:rPr>
              <a:t>игре в </a:t>
            </a:r>
            <a:r>
              <a:rPr lang="ru-RU" sz="1800" i="1" dirty="0" smtClean="0">
                <a:solidFill>
                  <a:schemeClr val="tx1"/>
                </a:solidFill>
              </a:rPr>
              <a:t>футбол;</a:t>
            </a:r>
          </a:p>
          <a:p>
            <a:pPr marL="777240" lvl="1" indent="-457200" algn="just"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</a:rPr>
              <a:t>Создание </a:t>
            </a:r>
            <a:r>
              <a:rPr lang="ru-RU" sz="1800" i="1" dirty="0">
                <a:solidFill>
                  <a:schemeClr val="tx1"/>
                </a:solidFill>
              </a:rPr>
              <a:t>футбольных </a:t>
            </a:r>
            <a:r>
              <a:rPr lang="ru-RU" sz="1800" i="1" dirty="0" smtClean="0">
                <a:solidFill>
                  <a:schemeClr val="tx1"/>
                </a:solidFill>
              </a:rPr>
              <a:t>команд; </a:t>
            </a:r>
          </a:p>
          <a:p>
            <a:pPr marL="777240" lvl="1" indent="-457200" algn="just"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</a:rPr>
              <a:t>Выявление </a:t>
            </a:r>
            <a:r>
              <a:rPr lang="ru-RU" sz="1800" i="1" dirty="0">
                <a:solidFill>
                  <a:schemeClr val="tx1"/>
                </a:solidFill>
              </a:rPr>
              <a:t>талантливых игроков, с последующим продолжением спортивной </a:t>
            </a:r>
            <a:r>
              <a:rPr lang="ru-RU" sz="1800" i="1" dirty="0" smtClean="0">
                <a:solidFill>
                  <a:schemeClr val="tx1"/>
                </a:solidFill>
              </a:rPr>
              <a:t>карьеры; </a:t>
            </a:r>
          </a:p>
          <a:p>
            <a:pPr marL="777240" lvl="1" indent="-457200" algn="just">
              <a:buFont typeface="+mj-lt"/>
              <a:buAutoNum type="arabicPeriod"/>
            </a:pPr>
            <a:r>
              <a:rPr lang="ru-RU" sz="1800" i="1" dirty="0">
                <a:solidFill>
                  <a:schemeClr val="tx1"/>
                </a:solidFill>
              </a:rPr>
              <a:t>С</a:t>
            </a:r>
            <a:r>
              <a:rPr lang="ru-RU" sz="1800" i="1" dirty="0" smtClean="0">
                <a:solidFill>
                  <a:schemeClr val="tx1"/>
                </a:solidFill>
              </a:rPr>
              <a:t>оздание </a:t>
            </a:r>
            <a:r>
              <a:rPr lang="ru-RU" sz="1800" i="1" dirty="0">
                <a:solidFill>
                  <a:schemeClr val="tx1"/>
                </a:solidFill>
              </a:rPr>
              <a:t>общественного резонанса с помощью </a:t>
            </a:r>
            <a:r>
              <a:rPr lang="ru-RU" sz="1800" i="1" dirty="0" smtClean="0">
                <a:solidFill>
                  <a:schemeClr val="tx1"/>
                </a:solidFill>
              </a:rPr>
              <a:t>интернет - </a:t>
            </a:r>
            <a:r>
              <a:rPr lang="ru-RU" sz="1800" i="1" dirty="0">
                <a:solidFill>
                  <a:schemeClr val="tx1"/>
                </a:solidFill>
              </a:rPr>
              <a:t>сообществ, печатных изданий и социальных сетей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  <a:endParaRPr lang="en-US" sz="1800" i="1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u="sng" dirty="0">
                <a:solidFill>
                  <a:schemeClr val="tx1"/>
                </a:solidFill>
              </a:rPr>
              <a:t>Задача проекта </a:t>
            </a:r>
            <a:endParaRPr lang="ru-RU" sz="2500" b="1" u="sng" dirty="0" smtClean="0">
              <a:solidFill>
                <a:schemeClr val="tx1"/>
              </a:solidFill>
            </a:endParaRPr>
          </a:p>
          <a:p>
            <a:pPr marL="320040" lvl="1" indent="0" algn="just">
              <a:buNone/>
            </a:pPr>
            <a:endParaRPr lang="ru-RU" sz="2000" i="1" dirty="0" smtClean="0">
              <a:solidFill>
                <a:schemeClr val="tx1"/>
              </a:solidFill>
            </a:endParaRPr>
          </a:p>
          <a:p>
            <a:pPr marL="319088" lvl="1" indent="490538" algn="just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Силами </a:t>
            </a:r>
            <a:r>
              <a:rPr lang="ru-RU" sz="2000" i="1" dirty="0">
                <a:solidFill>
                  <a:schemeClr val="tx1"/>
                </a:solidFill>
              </a:rPr>
              <a:t>серебряных волонтеров, отличающихся особенностью доводить начатое дело до конца, огромным терпением и навыками общения с детьми, учителями и представителями органов власти, привить воспитанникам любовь к футболу и спортивному образу жизни.</a:t>
            </a:r>
            <a:endParaRPr lang="ru-RU" sz="20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1" y="404664"/>
            <a:ext cx="3168351" cy="568758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1. Проведение футбольных уроков с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воспитанниками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учреждений</a:t>
            </a:r>
            <a:b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 Центры 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содействия семейному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воспитанию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  Школы-интернаты 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для слепых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обучающихся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,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Центры 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социальной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реабилитации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!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Отмечен большой интерес ребят.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они задавали много вопросов.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Футбольные уроки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им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понравились и ребята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просили продолжать их проведение.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Рисунок 9" descr="C:\Users\Елена\Desktop\IcFM3HOAWV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427863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Елена\Desktop\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392488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5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04664"/>
            <a:ext cx="3384375" cy="5976664"/>
          </a:xfrm>
        </p:spPr>
        <p:txBody>
          <a:bodyPr anchor="t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2. Проведение тренировок с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воспитанниками учреждений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с 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приглашением профессиональных тренеров</a:t>
            </a:r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Центры 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содействия семейному воспитанию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,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b="1" dirty="0">
                <a:solidFill>
                  <a:schemeClr val="tx1"/>
                </a:solidFill>
                <a:latin typeface="+mn-lt"/>
              </a:rPr>
              <a:t>  Школы-интернаты для слепых обучающихся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, 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b="1" dirty="0">
                <a:solidFill>
                  <a:schemeClr val="tx1"/>
                </a:solidFill>
                <a:latin typeface="+mn-lt"/>
              </a:rPr>
              <a:t>Центры социальной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реабилитации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Ребята принимали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активное участие в футбольных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тренировках и с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удовольствием познавали секреты футбольного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мастерства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Рисунок 9" descr="C:\Users\Елена\Desktop\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1764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Елена\Desktop\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392488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8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1" y="404664"/>
            <a:ext cx="3528392" cy="568758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3. Проведение футбольных матчей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между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командами воспитанников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!</a:t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Ребята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играли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по-настоящему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по-взрослому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во время соревновательных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матчей.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Мероприятие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воспитанникам понравилось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,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Соревновательных дух, призы и выступления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фристайлеров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подарили ребятам хорошее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настроение,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искренние эмоции.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Ребята просили проводить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такие встречи чаще.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18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Рисунок 9" descr="C:\Users\Елена\Desktop\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032448" cy="28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Елена\Desktop\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428999"/>
            <a:ext cx="403244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4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322413"/>
            <a:ext cx="7560840" cy="597666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Результат:</a:t>
            </a:r>
          </a:p>
          <a:p>
            <a:endParaRPr lang="ru-RU" sz="1400" dirty="0" smtClean="0"/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Самое </a:t>
            </a:r>
            <a:r>
              <a:rPr lang="ru-RU" sz="2000" dirty="0">
                <a:solidFill>
                  <a:schemeClr val="tx1"/>
                </a:solidFill>
              </a:rPr>
              <a:t>главное, что понравилось в этом проекте </a:t>
            </a:r>
            <a:r>
              <a:rPr lang="ru-RU" sz="2000" dirty="0" smtClean="0">
                <a:solidFill>
                  <a:schemeClr val="tx1"/>
                </a:solidFill>
              </a:rPr>
              <a:t>ДЕТЯМ: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indent="450850" algn="just"/>
            <a:r>
              <a:rPr lang="ru-RU" sz="2000" i="1" dirty="0">
                <a:solidFill>
                  <a:schemeClr val="tx1"/>
                </a:solidFill>
              </a:rPr>
              <a:t>В</a:t>
            </a:r>
            <a:r>
              <a:rPr lang="ru-RU" sz="2000" i="1" dirty="0" smtClean="0">
                <a:solidFill>
                  <a:schemeClr val="tx1"/>
                </a:solidFill>
              </a:rPr>
              <a:t>озможность </a:t>
            </a:r>
            <a:r>
              <a:rPr lang="ru-RU" sz="2000" i="1" dirty="0">
                <a:solidFill>
                  <a:schemeClr val="tx1"/>
                </a:solidFill>
              </a:rPr>
              <a:t>общения с другими воспитанниками из других </a:t>
            </a:r>
            <a:r>
              <a:rPr lang="ru-RU" sz="2000" i="1" dirty="0" smtClean="0">
                <a:solidFill>
                  <a:schemeClr val="tx1"/>
                </a:solidFill>
              </a:rPr>
              <a:t>учреждений</a:t>
            </a:r>
            <a:r>
              <a:rPr lang="ru-RU" sz="2000" i="1" dirty="0">
                <a:solidFill>
                  <a:schemeClr val="tx1"/>
                </a:solidFill>
              </a:rPr>
              <a:t>, с новыми профессиональными тренерами, самореализация</a:t>
            </a:r>
            <a:r>
              <a:rPr lang="ru-RU" sz="2000" i="1" dirty="0" smtClean="0">
                <a:solidFill>
                  <a:schemeClr val="tx1"/>
                </a:solidFill>
              </a:rPr>
              <a:t>, повышение </a:t>
            </a:r>
            <a:r>
              <a:rPr lang="ru-RU" sz="2000" i="1" dirty="0">
                <a:solidFill>
                  <a:schemeClr val="tx1"/>
                </a:solidFill>
              </a:rPr>
              <a:t>самооценки, соревновательный </a:t>
            </a:r>
            <a:r>
              <a:rPr lang="ru-RU" sz="2000" i="1" dirty="0" smtClean="0">
                <a:solidFill>
                  <a:schemeClr val="tx1"/>
                </a:solidFill>
              </a:rPr>
              <a:t>дух, спортивный </a:t>
            </a:r>
            <a:r>
              <a:rPr lang="ru-RU" sz="2000" i="1" dirty="0">
                <a:solidFill>
                  <a:schemeClr val="tx1"/>
                </a:solidFill>
              </a:rPr>
              <a:t>образ жизни, вовлечение в </a:t>
            </a:r>
            <a:r>
              <a:rPr lang="ru-RU" sz="2000" i="1" dirty="0" smtClean="0">
                <a:solidFill>
                  <a:schemeClr val="tx1"/>
                </a:solidFill>
              </a:rPr>
              <a:t>то, о </a:t>
            </a:r>
            <a:r>
              <a:rPr lang="ru-RU" sz="2000" i="1" dirty="0">
                <a:solidFill>
                  <a:schemeClr val="tx1"/>
                </a:solidFill>
              </a:rPr>
              <a:t>чем приходилось мечтать, доброе отношение к </a:t>
            </a:r>
            <a:r>
              <a:rPr lang="ru-RU" sz="2000" i="1" dirty="0" smtClean="0">
                <a:solidFill>
                  <a:schemeClr val="tx1"/>
                </a:solidFill>
              </a:rPr>
              <a:t>ним.</a:t>
            </a:r>
            <a:endParaRPr lang="ru-RU" sz="2000" i="1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Самое главное было д</a:t>
            </a:r>
            <a:r>
              <a:rPr lang="ru-RU" sz="2000" dirty="0" smtClean="0">
                <a:solidFill>
                  <a:schemeClr val="tx1"/>
                </a:solidFill>
              </a:rPr>
              <a:t>ля нас – ВОЛОНТЕРОВ:</a:t>
            </a:r>
          </a:p>
          <a:p>
            <a:pPr marL="3175" indent="447675" algn="just"/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видеть радостные</a:t>
            </a:r>
            <a:r>
              <a:rPr lang="ru-RU" sz="2000" i="1" dirty="0" smtClean="0">
                <a:solidFill>
                  <a:schemeClr val="tx1"/>
                </a:solidFill>
              </a:rPr>
              <a:t>, счастливые </a:t>
            </a:r>
            <a:r>
              <a:rPr lang="ru-RU" sz="2000" i="1" dirty="0">
                <a:solidFill>
                  <a:schemeClr val="tx1"/>
                </a:solidFill>
              </a:rPr>
              <a:t>лица этих детей во время </a:t>
            </a:r>
            <a:r>
              <a:rPr lang="ru-RU" sz="2000" i="1" dirty="0" smtClean="0">
                <a:solidFill>
                  <a:schemeClr val="tx1"/>
                </a:solidFill>
              </a:rPr>
              <a:t>матчей и слышать </a:t>
            </a:r>
            <a:r>
              <a:rPr lang="ru-RU" sz="2000" i="1" dirty="0">
                <a:solidFill>
                  <a:schemeClr val="tx1"/>
                </a:solidFill>
              </a:rPr>
              <a:t>слова благодарности и их просьбы проводить такие проекты чаще.</a:t>
            </a:r>
          </a:p>
          <a:p>
            <a:pPr marL="85725" algn="ctr"/>
            <a:r>
              <a:rPr lang="ru-RU" sz="2000" b="1" dirty="0" smtClean="0">
                <a:solidFill>
                  <a:srgbClr val="C00000"/>
                </a:solidFill>
              </a:rPr>
              <a:t>Счастливые </a:t>
            </a:r>
            <a:r>
              <a:rPr lang="ru-RU" sz="2000" b="1" dirty="0">
                <a:solidFill>
                  <a:srgbClr val="C00000"/>
                </a:solidFill>
              </a:rPr>
              <a:t>лица после матча, слова благодарности и просьбы повторения таких мероприятий – дают самую высокую оценку проекту.</a:t>
            </a:r>
          </a:p>
          <a:p>
            <a:pPr marL="428625" indent="-342900">
              <a:buAutoNum type="arabicPeriod"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636</TotalTime>
  <Words>222</Words>
  <Application>Microsoft Office PowerPoint</Application>
  <PresentationFormat>Экран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 </vt:lpstr>
      <vt:lpstr>Презентация PowerPoint</vt:lpstr>
      <vt:lpstr>1. Проведение футбольных уроков с воспитанниками учреждений   Центры содействия семейному воспитанию,    Школы-интернаты для слепых обучающихся,   Центры социальной реабилитации. ! Отмечен большой интерес ребят.  они задавали много вопросов.   Футбольные уроки им понравились и ребята просили продолжать их проведение. </vt:lpstr>
      <vt:lpstr>2. Проведение тренировок с воспитанниками учреждений с приглашением профессиональных тренеров  Центры содействия семейному воспитанию,    Школы-интернаты для слепых обучающихся,   Центры социальной реабилитации  ! Ребята принимали активное участие в футбольных тренировках и с удовольствием познавали секреты футбольного мастерства </vt:lpstr>
      <vt:lpstr>3. Проведение футбольных матчей между командами воспитанников   ! Ребята играли по-настоящему, по-взрослому во время соревновательных матчей. Мероприятие воспитанникам понравилось, Соревновательных дух, призы и выступления фристайлеров подарили ребятам хорошее настроение, искренние эмоции. Ребята просили проводить такие встречи чаще.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КУЗИНА ОЛЬГА ИВАНОВНА</dc:title>
  <dc:creator>Lenchik K</dc:creator>
  <cp:lastModifiedBy>Lenchik K</cp:lastModifiedBy>
  <cp:revision>103</cp:revision>
  <dcterms:created xsi:type="dcterms:W3CDTF">2017-09-24T20:52:37Z</dcterms:created>
  <dcterms:modified xsi:type="dcterms:W3CDTF">2018-08-15T20:25:27Z</dcterms:modified>
</cp:coreProperties>
</file>