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7" r:id="rId4"/>
    <p:sldId id="259" r:id="rId5"/>
    <p:sldId id="260" r:id="rId6"/>
    <p:sldId id="261" r:id="rId7"/>
    <p:sldId id="262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1\Desktop\Альбом\альбом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Альбом\альбом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Альбом\альбом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Альбом\альбом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Альбом\альбом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Альбом\альбом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Альбом\альбом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797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ll4desktop.com/data_images/2560%20x%201600/4222726-lightplay-hd-wide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Мы надеждой светлою живём,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Рады поделится с вами песней.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Мы даем концерты, мы поем,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Чтобы жизнь нам стала интересней.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Песни изменили нашу жизнь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Мы не стонем от </a:t>
            </a:r>
            <a:r>
              <a:rPr lang="ru-RU" sz="3600" dirty="0" smtClean="0">
                <a:solidFill>
                  <a:srgbClr val="FF0000"/>
                </a:solidFill>
              </a:rPr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воих болезней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Знаем что надежда, вера и любовь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Всем без исключения полезней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2019-06-03T15:59:41Z</dcterms:created>
  <dcterms:modified xsi:type="dcterms:W3CDTF">2019-06-03T16:39:27Z</dcterms:modified>
</cp:coreProperties>
</file>