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411" r:id="rId3"/>
    <p:sldId id="388" r:id="rId4"/>
    <p:sldId id="418" r:id="rId5"/>
    <p:sldId id="426" r:id="rId6"/>
    <p:sldId id="427" r:id="rId7"/>
    <p:sldId id="428" r:id="rId8"/>
    <p:sldId id="423" r:id="rId9"/>
    <p:sldId id="413" r:id="rId10"/>
    <p:sldId id="414" r:id="rId11"/>
    <p:sldId id="425" r:id="rId12"/>
    <p:sldId id="415" r:id="rId13"/>
    <p:sldId id="416" r:id="rId14"/>
    <p:sldId id="404" r:id="rId15"/>
    <p:sldId id="321" r:id="rId16"/>
    <p:sldId id="430" r:id="rId17"/>
    <p:sldId id="429" r:id="rId18"/>
    <p:sldId id="431" r:id="rId19"/>
    <p:sldId id="42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4" autoAdjust="0"/>
    <p:restoredTop sz="94654" autoAdjust="0"/>
  </p:normalViewPr>
  <p:slideViewPr>
    <p:cSldViewPr>
      <p:cViewPr>
        <p:scale>
          <a:sx n="77" d="100"/>
          <a:sy n="77" d="100"/>
        </p:scale>
        <p:origin x="-93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9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4DE3-6A19-43CF-9137-E9E06EA4E556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22B03-18A3-4B25-9D44-C64BB482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ya-koda.ucoz.ru/emb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57194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9732" y="1200329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Социальный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проект « Пять добрых дел». </a:t>
            </a:r>
            <a:endParaRPr lang="ru-RU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316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Муниципальное бюджетное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образовательное </a:t>
            </a: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учреждение 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Кичменгско</a:t>
            </a:r>
            <a:r>
              <a:rPr lang="ru-RU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-Городецкий Центр дополнительного образования»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71472" y="5705872"/>
            <a:ext cx="8134672" cy="1152128"/>
          </a:xfrm>
        </p:spPr>
        <p:txBody>
          <a:bodyPr>
            <a:normAutofit fontScale="90000"/>
          </a:bodyPr>
          <a:lstStyle/>
          <a:p>
            <a:r>
              <a:rPr lang="ru-RU" sz="20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  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Разработчик проекта: Кузина Полина и Попова Оксана, волонтерский отряд « Радуга добра».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:\Documents and Settings\user\Рабочий стол\к проекту\15639-Happy_Childhood_Vol_6_No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422" y="1785104"/>
            <a:ext cx="5940425" cy="371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000924" cy="5357850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Волонтеры организуют « Дни добрых дел»</a:t>
            </a:r>
          </a:p>
          <a:p>
            <a:pPr marL="457200" indent="-457200">
              <a:buAutoNum type="arabicPeriod" startAt="3"/>
            </a:pPr>
            <a:endParaRPr lang="ru-RU" dirty="0"/>
          </a:p>
        </p:txBody>
      </p:sp>
      <p:pic>
        <p:nvPicPr>
          <p:cNvPr id="3074" name="Picture 2" descr="E:\волонтерский отряд\День добрых дел в интернате\IMG_3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3251200" cy="2438400"/>
          </a:xfrm>
          <a:prstGeom prst="rect">
            <a:avLst/>
          </a:prstGeom>
          <a:noFill/>
        </p:spPr>
      </p:pic>
      <p:pic>
        <p:nvPicPr>
          <p:cNvPr id="9" name="Picture 2" descr="E:\Новая папка (2)\Ff1Pfi5f2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2462697" cy="2357454"/>
          </a:xfrm>
          <a:prstGeom prst="rect">
            <a:avLst/>
          </a:prstGeom>
          <a:noFill/>
        </p:spPr>
      </p:pic>
      <p:pic>
        <p:nvPicPr>
          <p:cNvPr id="14" name="Рисунок 13" descr="E:\волонтерский отряд\115___05\IMG_34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000504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волонтерский отряд\115___05\IMG_35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257935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Акция ветеран живет рядом\IMG_04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3251200" cy="2438400"/>
          </a:xfrm>
          <a:prstGeom prst="rect">
            <a:avLst/>
          </a:prstGeom>
          <a:noFill/>
        </p:spPr>
      </p:pic>
      <p:pic>
        <p:nvPicPr>
          <p:cNvPr id="1027" name="Picture 3" descr="E:\Акция ветеран живет рядом\IMG_0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3251200" cy="2438400"/>
          </a:xfrm>
          <a:prstGeom prst="rect">
            <a:avLst/>
          </a:prstGeom>
          <a:noFill/>
        </p:spPr>
      </p:pic>
      <p:pic>
        <p:nvPicPr>
          <p:cNvPr id="1028" name="Picture 4" descr="E:\Акция ветеран живет рядом\IMG_0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429000"/>
            <a:ext cx="3251200" cy="2438400"/>
          </a:xfrm>
          <a:prstGeom prst="rect">
            <a:avLst/>
          </a:prstGeom>
          <a:noFill/>
        </p:spPr>
      </p:pic>
      <p:pic>
        <p:nvPicPr>
          <p:cNvPr id="1029" name="Picture 5" descr="E:\Новая папка (2)\4AQ_Ky_Lau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438"/>
            <a:ext cx="3224414" cy="2143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000924" cy="5357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деятельности волонтерского отряда активное участие принимают дети с ОВЗ</a:t>
            </a:r>
            <a:endParaRPr lang="ru-RU" dirty="0"/>
          </a:p>
        </p:txBody>
      </p:sp>
      <p:pic>
        <p:nvPicPr>
          <p:cNvPr id="3074" name="Picture 2" descr="C:\Users\Михаил\Downloads\1eBBe6AEeq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438" y="3839860"/>
            <a:ext cx="3204194" cy="21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хаил\Downloads\gnS134jEd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363" y="1556792"/>
            <a:ext cx="3211458" cy="20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ихаил\Downloads\MHR1zjId-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412" y="3307528"/>
            <a:ext cx="2889696" cy="28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ихаил\Downloads\WSitwD9iQ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059" y="1317144"/>
            <a:ext cx="2683048" cy="17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92696"/>
            <a:ext cx="7215238" cy="56436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Волонтеры  –  частые гости в доме-интернате  для граждан пожилого возраста и инвалидов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Михаил\Desktop\фото для проекта\P11502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3384376" cy="309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ихаил\Desktop\фото для проекта\P10803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3312368" cy="31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836712"/>
            <a:ext cx="7315746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Участие в акциях и мероприятиях по           безопасности дорожного движения</a:t>
            </a:r>
          </a:p>
        </p:txBody>
      </p:sp>
      <p:pic>
        <p:nvPicPr>
          <p:cNvPr id="4" name="Рисунок 3" descr="D:\флешка новые фото\волонтерский отряд\P11505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05625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графии с выступлений\акция против курения\P10309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187899"/>
            <a:ext cx="2808313" cy="203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Михаил\Desktop\sLkTS4sVEI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834" y="4365104"/>
            <a:ext cx="2751842" cy="176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Михаил\Desktop\фото для проекта\P11409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965" y="4275000"/>
            <a:ext cx="2632377" cy="185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96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85905"/>
            <a:ext cx="7776864" cy="5723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>
                <a:solidFill>
                  <a:srgbClr val="002060"/>
                </a:solidFill>
              </a:rPr>
              <a:t>совместную деятельность было </a:t>
            </a:r>
            <a:r>
              <a:rPr lang="ru-RU" sz="1800" b="1" dirty="0" smtClean="0">
                <a:solidFill>
                  <a:srgbClr val="002060"/>
                </a:solidFill>
              </a:rPr>
              <a:t>вовлечены: ребята из волонтерского отряда « Радуга добра», два ребенка с ОВЗ, воспитанники детских садов, школьники, организации.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129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проекта:</a:t>
            </a:r>
          </a:p>
        </p:txBody>
      </p:sp>
      <p:pic>
        <p:nvPicPr>
          <p:cNvPr id="5" name="Рисунок 4" descr="C:\Users\Михаил\Desktop\День добрых дел\IMG_03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616624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1000108"/>
            <a:ext cx="7000875" cy="4865688"/>
          </a:xfrm>
        </p:spPr>
        <p:txBody>
          <a:bodyPr>
            <a:normAutofit/>
          </a:bodyPr>
          <a:lstStyle/>
          <a:p>
            <a:r>
              <a:rPr lang="ru-RU" dirty="0" smtClean="0"/>
              <a:t>В результате реализации проекта мы в течение запланированного времени  оказывали посильную помощь в уборке и очистке  участков около домов пожилых людей, ветеранов ВОВ, помогали в укладке дров, копали грядки, чистили и озеленяли могилы и обелисков героев и ветеранов ВОВ,  организовали множество  праздников, концертов, мастер-классов для   ветеранов войны и труда,  детей детского сада, жителей села, а также проводили мероприятия по пропаганде здорового образа жизни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В новом учебном  году мы продолжаем работу в данном направлении: выходим с концертными выступлениями в дом-интернат для ветеранов, проводим мастер-классы для детей с ОВЗ, планируем участвовать в акциях «Твори добро», «Ветеран живет рядом», «Георгиевская ленточка», «Обелиск» и другие.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акция о вреде курения\IMG_27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8579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то 2017\iith1f5W56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5794"/>
            <a:ext cx="3214710" cy="250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фото 2017\CcdZS36d7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429000"/>
            <a:ext cx="3336417" cy="2362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фото 2017\Фото по экологии\deFkgRQ4L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3269669" cy="2301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965245" cy="1202485"/>
          </a:xfrm>
        </p:spPr>
        <p:txBody>
          <a:bodyPr/>
          <a:lstStyle/>
          <a:p>
            <a:r>
              <a:rPr lang="ru-RU" b="1" dirty="0" smtClean="0"/>
              <a:t>ТВОРИ ДОБРО!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8849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5" y="785794"/>
            <a:ext cx="4500593" cy="4937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solidFill>
                  <a:srgbClr val="002060"/>
                </a:solidFill>
              </a:rPr>
              <a:t>    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Чем больше мы сделаем добрых дел, тем больше нам воздастся и останется будущему поколению. Добрые дела нужно делать не только за себя, но и «за того парня», который не понимает этих простых вещей.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Мы изменим наше общество, но прежде всего,  изменимся  сами.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  Особенность проекта -  вовлечение детей с ограниченными возможностями  в работу волонтерского отряда.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Актуальность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 descr="http://ya-koda.ucoz.ru/embl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1717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785794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Количество участников проекта: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17 человек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Сроки реализации проекта:</a:t>
            </a:r>
            <a:r>
              <a:rPr lang="ru-RU" sz="1600" b="1" dirty="0" smtClean="0">
                <a:solidFill>
                  <a:srgbClr val="002060"/>
                </a:solidFill>
              </a:rPr>
              <a:t> сентябрь 2017- май 2018 года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Михаил\Desktop\фото для проекта\IMG_20160506_113909_4C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240360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28667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Цель </a:t>
            </a:r>
            <a:r>
              <a:rPr lang="ru-RU" sz="1800" u="sng" dirty="0"/>
              <a:t>проекта: </a:t>
            </a:r>
            <a:r>
              <a:rPr lang="ru-RU" sz="1800" dirty="0"/>
              <a:t>привлечение разных </a:t>
            </a:r>
            <a:r>
              <a:rPr lang="ru-RU" sz="1800" dirty="0" smtClean="0"/>
              <a:t> </a:t>
            </a:r>
            <a:r>
              <a:rPr lang="ru-RU" sz="1800" dirty="0"/>
              <a:t>слоев населения  к участию в социально-значимых мероприятиях.</a:t>
            </a:r>
          </a:p>
          <a:p>
            <a:r>
              <a:rPr lang="ru-RU" sz="1800" u="sng" dirty="0"/>
              <a:t>Задачи проекта:  </a:t>
            </a:r>
            <a:endParaRPr lang="ru-RU" sz="1800" dirty="0"/>
          </a:p>
          <a:p>
            <a:r>
              <a:rPr lang="ru-RU" sz="1800" dirty="0"/>
              <a:t>привлечение населения к социально-значимой деятельности; </a:t>
            </a:r>
          </a:p>
          <a:p>
            <a:r>
              <a:rPr lang="ru-RU" sz="1800" dirty="0"/>
              <a:t>формирование потребности в совершении добрых поступков,  в    сострадании и отзывчивости, добром отношении друг к другу;</a:t>
            </a:r>
          </a:p>
          <a:p>
            <a:r>
              <a:rPr lang="ru-RU" sz="1800" dirty="0"/>
              <a:t>вовлечение детей-инвалидов и детей с ОВЗ в активную общественную жизнь;</a:t>
            </a:r>
          </a:p>
          <a:p>
            <a:r>
              <a:rPr lang="ru-RU" sz="1800" dirty="0"/>
              <a:t>формирование  инициативы подростков, приобретение ими практического </a:t>
            </a:r>
            <a:r>
              <a:rPr lang="ru-RU" sz="1800" dirty="0" smtClean="0"/>
              <a:t>опыта социально-ориентированной деятельности;</a:t>
            </a:r>
            <a:endParaRPr lang="ru-RU" sz="1800" dirty="0"/>
          </a:p>
          <a:p>
            <a:r>
              <a:rPr lang="ru-RU" sz="1800" dirty="0"/>
              <a:t>воспитание </a:t>
            </a:r>
            <a:r>
              <a:rPr lang="ru-RU" sz="1800" dirty="0" smtClean="0"/>
              <a:t>толерантного отношения к старшему поколению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Возникновение потребности оказания бескорыстной помощи  людям пожилого возраста, ветеранам ВОВ, людям с ограниченными возможностями здоровья.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Привлечение населения к социально-значимой деятельности.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Вовлечение детей-инвалидов и детей с ОВЗ в активную общественную жизнь.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эффективности: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143116"/>
            <a:ext cx="5000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 err="1" smtClean="0"/>
              <a:t>Востребованность</a:t>
            </a:r>
            <a:r>
              <a:rPr lang="ru-RU" sz="2000" dirty="0" smtClean="0"/>
              <a:t>  проекта, охват людей нуждающихся в помощи.</a:t>
            </a:r>
          </a:p>
          <a:p>
            <a:r>
              <a:rPr lang="ru-RU" sz="2000" dirty="0" smtClean="0"/>
              <a:t>2. Удовлетворенность участников проекта достигнутыми результатами.</a:t>
            </a:r>
          </a:p>
          <a:p>
            <a:r>
              <a:rPr lang="ru-RU" sz="2000" dirty="0" smtClean="0"/>
              <a:t>3.Удовлетворенность родителей в работе проекта, их ориентация на сотрудничество.</a:t>
            </a:r>
          </a:p>
          <a:p>
            <a:r>
              <a:rPr lang="ru-RU" sz="2000" dirty="0" smtClean="0"/>
              <a:t>4. Популярность проекта, освещение дел с СМИ.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налаживание внешних связей с учреждениями различной ведомственной принадлежности;</a:t>
            </a:r>
          </a:p>
          <a:p>
            <a:r>
              <a:rPr lang="ru-RU" dirty="0" smtClean="0"/>
              <a:t>- обретение  опыта социально - активной деятельности;</a:t>
            </a:r>
          </a:p>
          <a:p>
            <a:r>
              <a:rPr lang="ru-RU" dirty="0" smtClean="0"/>
              <a:t> - обретение опыта нравственного поведения и общения;</a:t>
            </a:r>
          </a:p>
          <a:p>
            <a:r>
              <a:rPr lang="ru-RU" dirty="0" smtClean="0"/>
              <a:t> -  овладение навыками и умениями социальной деятельности;</a:t>
            </a:r>
          </a:p>
          <a:p>
            <a:r>
              <a:rPr lang="ru-RU" dirty="0" smtClean="0"/>
              <a:t>-  осознание значимости проводимой работы;</a:t>
            </a:r>
          </a:p>
          <a:p>
            <a:r>
              <a:rPr lang="ru-RU" dirty="0" smtClean="0"/>
              <a:t>-расширение числа партнеров активного социального взаимодействия;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Материально-техническое  обеспечение  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канцелярские принадлежности;</a:t>
            </a:r>
          </a:p>
          <a:p>
            <a:r>
              <a:rPr lang="ru-RU" dirty="0" smtClean="0"/>
              <a:t>- Приобретение подарков  для ветеранов;</a:t>
            </a:r>
          </a:p>
          <a:p>
            <a:r>
              <a:rPr lang="ru-RU" dirty="0" smtClean="0"/>
              <a:t>- Спонсорская помощь.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dirty="0" smtClean="0"/>
              <a:t>Содержание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Акция: «Забота». </a:t>
            </a:r>
            <a:r>
              <a:rPr lang="ru-RU" dirty="0"/>
              <a:t>Окружить вниманием и заботой ветеранов ВОВ и детей войны, оказание посильной помощи в уборке и очистке  </a:t>
            </a:r>
            <a:r>
              <a:rPr lang="ru-RU" dirty="0" smtClean="0"/>
              <a:t>участков </a:t>
            </a:r>
            <a:r>
              <a:rPr lang="ru-RU" dirty="0"/>
              <a:t>около </a:t>
            </a:r>
            <a:r>
              <a:rPr lang="ru-RU" dirty="0" smtClean="0"/>
              <a:t>домов.</a:t>
            </a:r>
          </a:p>
          <a:p>
            <a:pPr algn="just"/>
            <a:r>
              <a:rPr lang="ru-RU" b="1" dirty="0"/>
              <a:t>Акция: </a:t>
            </a:r>
            <a:r>
              <a:rPr lang="ru-RU" b="1" dirty="0" smtClean="0"/>
              <a:t>«Обелиск». </a:t>
            </a:r>
            <a:r>
              <a:rPr lang="ru-RU" dirty="0"/>
              <a:t>Выявление и посильное решение </a:t>
            </a:r>
            <a:r>
              <a:rPr lang="ru-RU" dirty="0" smtClean="0"/>
              <a:t> проблем в очистке и озеленении памятников и обелисков ВОВ  </a:t>
            </a:r>
            <a:r>
              <a:rPr lang="ru-RU" dirty="0"/>
              <a:t>(благоустройство, очистка, озеленение</a:t>
            </a:r>
            <a:r>
              <a:rPr lang="ru-RU" dirty="0" smtClean="0"/>
              <a:t>).</a:t>
            </a:r>
          </a:p>
          <a:p>
            <a:pPr algn="just"/>
            <a:r>
              <a:rPr lang="ru-RU" b="1" dirty="0"/>
              <a:t>Акция: «Творчество». </a:t>
            </a:r>
            <a:r>
              <a:rPr lang="ru-RU" dirty="0"/>
              <a:t>Организация праздников, концертов, мастер-классов для   ветеранов войны и труда,  детей детского сада, жителей села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Акция: «Дети - детям». </a:t>
            </a:r>
            <a:r>
              <a:rPr lang="ru-RU" dirty="0"/>
              <a:t>Адаптация детей с ограниченными возможностями в волонтерском отряде « Радуга добра», вовлечение их в дела отряда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Акция: «Здоровье и безопасность». </a:t>
            </a:r>
            <a:r>
              <a:rPr lang="ru-RU" dirty="0"/>
              <a:t>Организация мероприятий по пропаганде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87882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14356"/>
            <a:ext cx="7000924" cy="550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В акциях «Забота», « Ветеран живет рядом», «Добро» принимают участие и дети с ОВЗ.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поздравления ветеранов фото\YLwC1w3Y6I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654" y="1556792"/>
            <a:ext cx="2857500" cy="2143125"/>
          </a:xfrm>
          <a:prstGeom prst="rect">
            <a:avLst/>
          </a:prstGeom>
          <a:noFill/>
          <a:extLst/>
        </p:spPr>
      </p:pic>
      <p:pic>
        <p:nvPicPr>
          <p:cNvPr id="5" name="Рисунок 4" descr="C:\Users\Михаил\Desktop\фото для проекта\IMG_20160506_113909_4C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15963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Михаил\Desktop\HmqZCIhfwK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244" y="3933056"/>
            <a:ext cx="3089910" cy="2211878"/>
          </a:xfrm>
          <a:prstGeom prst="rect">
            <a:avLst/>
          </a:prstGeom>
          <a:noFill/>
          <a:extLst/>
        </p:spPr>
      </p:pic>
      <p:pic>
        <p:nvPicPr>
          <p:cNvPr id="7" name="Рисунок 6" descr="D:\Маме\2016-17\JUwS6JkHGp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232" y="3933056"/>
            <a:ext cx="227647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2827</TotalTime>
  <Words>602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     Разработчик проекта: Кузина Полина и Попова Оксана, волонтерский отряд « Радуга добра».</vt:lpstr>
      <vt:lpstr>Слайд 2</vt:lpstr>
      <vt:lpstr>Слайд 3</vt:lpstr>
      <vt:lpstr>Слайд 4</vt:lpstr>
      <vt:lpstr>Проблема проекта</vt:lpstr>
      <vt:lpstr>Критерии эффективности:</vt:lpstr>
      <vt:lpstr>Ожидаемые результаты:</vt:lpstr>
      <vt:lpstr>Содержание проекта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ТВОРИ ДОБРО!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217-СВ</dc:creator>
  <cp:lastModifiedBy>ЦДО 1</cp:lastModifiedBy>
  <cp:revision>290</cp:revision>
  <dcterms:modified xsi:type="dcterms:W3CDTF">2018-06-28T08:06:59Z</dcterms:modified>
</cp:coreProperties>
</file>