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D510FD-313B-4B1A-AFD7-5454485BBCBD}" type="datetimeFigureOut">
              <a:rPr lang="ru-RU" smtClean="0"/>
              <a:t>14.06.2018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AF1418-7C80-4EC7-98DD-8DBCE343690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3ibkj2lK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" y="188640"/>
            <a:ext cx="1510104" cy="1844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оцработник\Pictures\KTZpNxAP0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0129"/>
            <a:ext cx="1508522" cy="190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7664" y="1556792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волонтёрского движения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Серебряные волонтёры» в ГБУ РК «Центр по предоставлению государственных услуг в сфере социальной защиты населения Койгородского района»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3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555" y="1124744"/>
            <a:ext cx="6965245" cy="6480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«СУББОТНИК 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проект\субботник подзь 9 мая\IMG_20160503_112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08" y="4294052"/>
            <a:ext cx="2171384" cy="162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проект\субботник подзь 9 мая\IMG_20160506_114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52" y="4365104"/>
            <a:ext cx="2315439" cy="151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роект\субботник подзь 9 мая\IMG_20160506_1317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47680"/>
            <a:ext cx="2808311" cy="185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проект\субботник подзь 9 мая\IMG_20160503_1242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9" y="4267140"/>
            <a:ext cx="2088232" cy="161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261470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«Серебряные волонтёры» приняли участие в уборке села и благоустройстве памятника.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77686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«Серебряные волонтёры»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ринимают участие в различных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ероприятиях района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User\Рабочий стол\проект\на презентацию\DSCF44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0243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роект\на презентацию\DSCF44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880320" cy="174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проект\на презентацию\DSCF43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25" y="4221088"/>
            <a:ext cx="287677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User\Рабочий стол\проект\на презентацию\9 мая 0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86" y="2142510"/>
            <a:ext cx="2765995" cy="18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проект\на презентацию\SAM_25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User\Рабочий стол\проект\на презентацию\DSCF44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0748"/>
            <a:ext cx="3528392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User\Рабочий стол\проект\на презентацию\DSCF43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74" y="3861048"/>
            <a:ext cx="3189337" cy="20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роект\на презентацию\Фото-04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024336" cy="20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6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12474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Серебряные волонтеры - волонтерское движение, в состав которого входят люди старшего возраста, обладающие богатым жизненным и профессиональным опытом, сохранившимся жизненным потенциалом, активной гражданской позицией, и они готовы оказывать поддержку и помощь тем, кто в ней нуждается.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573016"/>
            <a:ext cx="5760640" cy="136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Основной целью нашего проекта является оказание помощи отдельным категориям гражданам, а также  содействия решению социально значимых проблем в обществе.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56792"/>
            <a:ext cx="6192688" cy="37548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граждан пожилого возраста (участников), состоящих в добровольческом отряде 20 человек.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2017 год деятельностью добровольческих отрядов охвачено 111 человек.</a:t>
            </a:r>
          </a:p>
          <a:p>
            <a:pPr lvl="0"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за 1 квартал 2018 года деятельностью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добровольческих отрядов охвачено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39 человек, что говорит о росте оказания помощи «Серебряными волонтёрами»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5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User\Рабочий стол\проект\на презентацию\фото  дать надежу\Фото-09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66776"/>
            <a:ext cx="2520280" cy="200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роект\на презентацию\фото  дать надежу\100NIKON\DSCN4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528689" cy="198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56377" y="836712"/>
            <a:ext cx="65558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«Дай надежду Надежде»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25073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 данной акции:  сбор средств для сопровождения на лечение и реабилитацию односельчанки, инвалида 1 группы. Силами волонтеров были поставлены благотворительные ящики и розданы буклеты в общественных местах села.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892" y="908720"/>
            <a:ext cx="6336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«Никто не забыт,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ничто не забыто»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 descr="C:\Documents and Settings\User\Рабочий стол\проект\на презентацию\DSCN41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8803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роект\на презентацию\DSCN41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2232159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 данной акции: отдать дань памяти войнам погибшим  </a:t>
            </a:r>
          </a:p>
          <a:p>
            <a:pPr algn="ctr"/>
            <a:r>
              <a:rPr lang="ru-RU" dirty="0" smtClean="0"/>
              <a:t>в Великой Отечественной войне.</a:t>
            </a:r>
          </a:p>
          <a:p>
            <a:pPr algn="ctr"/>
            <a:r>
              <a:rPr lang="ru-RU" dirty="0" smtClean="0"/>
              <a:t>Силами волонтеров было убрано «Георгиевское кладбище»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4840" y="830461"/>
            <a:ext cx="7426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«Будьте бдительны!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Пожилой пешеход»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 descr="C:\Documents and Settings\User\Рабочий стол\проект\на презентацию\DSC067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3180333" cy="201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роект\на презентацию\DSC06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95572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Рабочий стол\проект\на презентацию\DSC067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67592"/>
            <a:ext cx="2955726" cy="176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2169549"/>
            <a:ext cx="3104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 данной акции: соблюдение правил дорожного движения. «Серебряные волонтёры»  раздали на улицах села светоотражающие  элементы и буклеты.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User\Рабочий стол\проект\на презентацию\Фото-04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088232" cy="281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роект\на презентацию\Фото-04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18002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проект\на презентацию\Фото-04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4644" y="908720"/>
            <a:ext cx="5406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«Масленица»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916832"/>
            <a:ext cx="504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«Серебряные волонтеры» поздравили с праздником граждан пожилого возраста, которые по состоянию здоровья не могут выйти из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848" y="836712"/>
            <a:ext cx="65157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«Посадим аллею,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красим посёлок»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439" y="216015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/>
                <a:ea typeface="Calibri"/>
              </a:rPr>
              <a:t>В знак уважения и признания людям, которые защищали нашу Родину, «Серебряные волонтёры»   посадили многолетние цветы у обелиска в деревне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Карвуджем</a:t>
            </a:r>
            <a:r>
              <a:rPr lang="ru-RU" dirty="0" smtClean="0">
                <a:effectLst/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6" name="Рисунок 5" descr="C:\Documents and Settings\User\Рабочий стол\WP_20170627_10_56_32_P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024336" cy="18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User\Мои документы\фото конс\фото 2017\акция посадим аллею\WP_20170627_11_07_02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20" y="3931270"/>
            <a:ext cx="2981325" cy="186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9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Documents and Settings\User\Рабочий стол\проект\на презентацию\IMG_78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112178" cy="2005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Рабочий стол\проект\на презентацию\IMG_78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952328" cy="210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07706" y="711947"/>
            <a:ext cx="7071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«Очистим от снега»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84482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«Серебряные волонтёры» приняли участие в акции по очистке от снега спортивной площадки.</a:t>
            </a:r>
            <a:endParaRPr lang="ru-RU" dirty="0"/>
          </a:p>
        </p:txBody>
      </p:sp>
      <p:pic>
        <p:nvPicPr>
          <p:cNvPr id="8" name="Рисунок 7" descr="E:\проект\Чистка снега Кажым\IMG_78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1156"/>
            <a:ext cx="2085578" cy="163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267</TotalTime>
  <Words>341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 «СУББОТНИК »</vt:lpstr>
      <vt:lpstr>Презентация PowerPoint</vt:lpstr>
      <vt:lpstr>Презентация PowerPoint</vt:lpstr>
    </vt:vector>
  </TitlesOfParts>
  <Company>ГБУ РК ЦСЗН Койгородского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«Серебряные волонтёры»</dc:title>
  <dc:creator>User</dc:creator>
  <cp:lastModifiedBy>User</cp:lastModifiedBy>
  <cp:revision>19</cp:revision>
  <dcterms:created xsi:type="dcterms:W3CDTF">2018-06-14T06:49:36Z</dcterms:created>
  <dcterms:modified xsi:type="dcterms:W3CDTF">2018-06-14T11:34:07Z</dcterms:modified>
</cp:coreProperties>
</file>