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88" r:id="rId3"/>
    <p:sldId id="260" r:id="rId4"/>
    <p:sldId id="258" r:id="rId5"/>
    <p:sldId id="281" r:id="rId6"/>
    <p:sldId id="283" r:id="rId7"/>
    <p:sldId id="270" r:id="rId8"/>
    <p:sldId id="285" r:id="rId9"/>
    <p:sldId id="287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590" autoAdjust="0"/>
  </p:normalViewPr>
  <p:slideViewPr>
    <p:cSldViewPr>
      <p:cViewPr>
        <p:scale>
          <a:sx n="66" d="100"/>
          <a:sy n="66" d="100"/>
        </p:scale>
        <p:origin x="-111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7229-4B5E-4B99-8F9D-6A329189A709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2BD36-5612-46C6-B095-BCA48862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BD36-5612-46C6-B095-BCA4886210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8E5E52-8627-4AB3-912A-905DA1A898D8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1D2076-1E9B-4EE1-9B0D-5B3F5FC2D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89" y="5085184"/>
            <a:ext cx="2371762" cy="18736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73273" y="1988840"/>
            <a:ext cx="921727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Социальный 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«Детям о Днях воинской славы России»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563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361088"/>
          </a:xfrm>
        </p:spPr>
        <p:txBody>
          <a:bodyPr/>
          <a:lstStyle/>
          <a:p>
            <a:r>
              <a:rPr lang="ru-RU" dirty="0" smtClean="0"/>
              <a:t>Ресурсное обеспечение.</a:t>
            </a:r>
            <a:endParaRPr lang="ru-RU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4" y="2420888"/>
            <a:ext cx="77228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 smtClean="0"/>
              <a:t>Цель: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400326"/>
            <a:ext cx="4035607" cy="4116905"/>
          </a:xfrm>
        </p:spPr>
        <p:txBody>
          <a:bodyPr>
            <a:normAutofit/>
          </a:bodyPr>
          <a:lstStyle/>
          <a:p>
            <a:r>
              <a:rPr lang="ru-RU" dirty="0"/>
              <a:t>создание условий для  патриотического воспитания   детей из детских домов и школ-интернатов в приемлемой  для них 	 форме, с учётом  возрастных, физиологических и психологических особенностей через разработку и проведение мероприятий, направленных на системное ознакомление с  Днями воинской славы.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Ожидаемые результаты: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4" y="1399032"/>
            <a:ext cx="3887415" cy="52703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-Вовлечение  участников в проект.</a:t>
            </a:r>
          </a:p>
          <a:p>
            <a:r>
              <a:rPr lang="ru-RU" dirty="0"/>
              <a:t>- более полное, системное представление у детей из школ-интернатов и детских домов  о Днях воинской славы России.</a:t>
            </a:r>
          </a:p>
          <a:p>
            <a:r>
              <a:rPr lang="ru-RU" dirty="0"/>
              <a:t>- Приобретение навыков работы в команде. </a:t>
            </a:r>
          </a:p>
          <a:p>
            <a:r>
              <a:rPr lang="ru-RU" dirty="0"/>
              <a:t>-Рост социальной активности детей и молодежи Великого Новгорода и новгородской области.</a:t>
            </a:r>
          </a:p>
          <a:p>
            <a:r>
              <a:rPr lang="ru-RU" dirty="0"/>
              <a:t>-Улучшение социального самочувствия социально незащищенных групп населения.</a:t>
            </a:r>
          </a:p>
          <a:p>
            <a:r>
              <a:rPr lang="ru-RU" dirty="0"/>
              <a:t>-Социальный эффект: объединение общества и различных коммерческих и некоммерческих организаций в патриотическом воспитании детей и молодежи.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6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36712"/>
            <a:ext cx="8496944" cy="2007879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				Задачи.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-дать более полное, системное представление о Днях воинской славы России детям из школ-интернатов;</a:t>
            </a:r>
            <a:br>
              <a:rPr lang="ru-RU" sz="2000" dirty="0"/>
            </a:br>
            <a:r>
              <a:rPr lang="ru-RU" sz="2000" dirty="0"/>
              <a:t>-провести исследования в образовательных учреждениях социальной направленности о проводимой работе  в сфере историко-патриотических мероприятий;</a:t>
            </a:r>
            <a:br>
              <a:rPr lang="ru-RU" sz="2000" dirty="0"/>
            </a:br>
            <a:r>
              <a:rPr lang="ru-RU" sz="2000" dirty="0"/>
              <a:t>- выбрать конкретное учреждение социальной направленности ;</a:t>
            </a:r>
            <a:br>
              <a:rPr lang="ru-RU" sz="2000" dirty="0"/>
            </a:br>
            <a:r>
              <a:rPr lang="ru-RU" sz="2000" dirty="0"/>
              <a:t>-проанализировать особенности категории участников;</a:t>
            </a:r>
            <a:br>
              <a:rPr lang="ru-RU" sz="2000" dirty="0"/>
            </a:br>
            <a:r>
              <a:rPr lang="ru-RU" sz="2000" dirty="0"/>
              <a:t>-разработать  форму проведения мероприятия;</a:t>
            </a:r>
            <a:br>
              <a:rPr lang="ru-RU" sz="2000" dirty="0"/>
            </a:br>
            <a:r>
              <a:rPr lang="ru-RU" sz="2000" dirty="0"/>
              <a:t>-разработать  гибкий  сценарий  для  проведения мероприятия;</a:t>
            </a:r>
            <a:br>
              <a:rPr lang="ru-RU" sz="2000" dirty="0"/>
            </a:br>
            <a:r>
              <a:rPr lang="ru-RU" sz="2000" dirty="0"/>
              <a:t>-создать условия для участия добровольцев;</a:t>
            </a:r>
            <a:br>
              <a:rPr lang="ru-RU" sz="2000" dirty="0"/>
            </a:br>
            <a:r>
              <a:rPr lang="ru-RU" sz="2000" dirty="0"/>
              <a:t>- Провести  мероприятие в «Школе-интернате 1-2 вида №4»;</a:t>
            </a:r>
            <a:br>
              <a:rPr lang="ru-RU" sz="2000" dirty="0"/>
            </a:br>
            <a:r>
              <a:rPr lang="ru-RU" sz="2000" dirty="0"/>
              <a:t>- оценить промежуточную результативность после мероприятия с помощью анкетирования воспитанников и педагогов школы-интерната;</a:t>
            </a:r>
            <a:br>
              <a:rPr lang="ru-RU" sz="2000" dirty="0"/>
            </a:br>
            <a:r>
              <a:rPr lang="ru-RU" sz="2000" dirty="0"/>
              <a:t>- организовать  круглый стол для участников и партнеров по итогам реализации проекта;</a:t>
            </a:r>
            <a:br>
              <a:rPr lang="ru-RU" sz="2000" dirty="0"/>
            </a:br>
            <a:r>
              <a:rPr lang="ru-RU" sz="2000" dirty="0"/>
              <a:t>-наметить дальнейшие пути реализации проекта.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647966"/>
            <a:ext cx="1630606" cy="12881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8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651192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Участники: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4102"/>
            <a:ext cx="2009046" cy="1587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4563" y="2564904"/>
            <a:ext cx="7164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Региональный штаб НРО ВОД «Волонтёры Победы»   </a:t>
            </a:r>
            <a:r>
              <a:rPr lang="ru-RU" dirty="0"/>
              <a:t>(23 человека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/>
              <a:t>Ц</a:t>
            </a:r>
            <a:r>
              <a:rPr lang="ru-RU" b="1" dirty="0" smtClean="0"/>
              <a:t>елевая </a:t>
            </a:r>
            <a:r>
              <a:rPr lang="ru-RU" b="1" dirty="0"/>
              <a:t>группа: </a:t>
            </a:r>
            <a:r>
              <a:rPr lang="ru-RU" dirty="0"/>
              <a:t>воспитанники образовательных учреждений социальной направленности ( детские дома, школы-интернаты) (400 человек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/>
              <a:t>Социальные партнёры:   </a:t>
            </a:r>
            <a:r>
              <a:rPr lang="ru-RU" dirty="0"/>
              <a:t>ОАУ «Дом молодёжи» Великого Новгорода, представители  бизнеса и общественные организации.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97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568952" cy="1143000"/>
          </a:xfrm>
        </p:spPr>
        <p:txBody>
          <a:bodyPr/>
          <a:lstStyle/>
          <a:p>
            <a:r>
              <a:rPr lang="ru-RU" sz="2800" dirty="0" smtClean="0"/>
              <a:t>Проведение исследования по выявлению уровня знаний о днях воинской славы.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518150"/>
            <a:ext cx="15430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52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467"/>
            <a:ext cx="6512511" cy="1143000"/>
          </a:xfrm>
        </p:spPr>
        <p:txBody>
          <a:bodyPr/>
          <a:lstStyle/>
          <a:p>
            <a:r>
              <a:rPr lang="ru-RU" sz="5400" dirty="0" smtClean="0"/>
              <a:t>Основной этап.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780928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140461" cy="2759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739957"/>
            <a:ext cx="414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Работа </a:t>
            </a:r>
            <a:r>
              <a:rPr lang="ru-RU" b="1" dirty="0"/>
              <a:t>с презентацией( Блок 1).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739957"/>
            <a:ext cx="4284475" cy="2855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6654" y="25396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по станциям (Блок 2, «Курс молодого бойца»)Станция « Великие битвы и их полководцы»</a:t>
            </a:r>
          </a:p>
        </p:txBody>
      </p:sp>
    </p:spTree>
    <p:extLst>
      <p:ext uri="{BB962C8B-B14F-4D97-AF65-F5344CB8AC3E}">
        <p14:creationId xmlns:p14="http://schemas.microsoft.com/office/powerpoint/2010/main" val="1184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0329"/>
            <a:ext cx="15478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3122385" cy="208077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2754" y="1794973"/>
            <a:ext cx="3479913" cy="4910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aseline="0" dirty="0" smtClean="0"/>
              <a:t/>
            </a:r>
            <a:br>
              <a:rPr lang="ru-RU" sz="2400" baseline="0" dirty="0" smtClean="0"/>
            </a:br>
            <a:r>
              <a:rPr lang="ru-RU" sz="2400" dirty="0" smtClean="0"/>
              <a:t>Станция  «Морские сражения»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1149"/>
            <a:ext cx="3122250" cy="2080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1261" y="22694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Станция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Великая Отечественная война»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29552"/>
            <a:ext cx="3122385" cy="20807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631981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Станция  «Праздники воинской славы России»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51205"/>
            <a:ext cx="3122384" cy="2080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50037" y="5631981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Закрепление полученных знаний (Блок 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9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512511" cy="1143000"/>
          </a:xfrm>
        </p:spPr>
        <p:txBody>
          <a:bodyPr/>
          <a:lstStyle/>
          <a:p>
            <a:r>
              <a:rPr lang="ru-RU" sz="2400" dirty="0" smtClean="0"/>
              <a:t>Проведение анкетирования и анализ полученных материалов.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553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512511" cy="1143000"/>
          </a:xfrm>
        </p:spPr>
        <p:txBody>
          <a:bodyPr/>
          <a:lstStyle/>
          <a:p>
            <a:r>
              <a:rPr lang="ru-RU" dirty="0" smtClean="0"/>
              <a:t>Итоги реализации.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064896" cy="4842872"/>
          </a:xfrm>
        </p:spPr>
        <p:txBody>
          <a:bodyPr>
            <a:normAutofit/>
          </a:bodyPr>
          <a:lstStyle/>
          <a:p>
            <a:r>
              <a:rPr lang="ru-RU" dirty="0"/>
              <a:t>По результатам анкетирования, проведенном в «Школе- интернате 1-2 вида №4» , знания воспитанников и педагогов о Днях воинской славы России увеличились:</a:t>
            </a:r>
          </a:p>
          <a:p>
            <a:pPr marL="45720" indent="0">
              <a:buNone/>
            </a:pPr>
            <a:r>
              <a:rPr lang="ru-RU" dirty="0"/>
              <a:t> - о «Великих битвах и их полководцах»-  в среднем на 60%;</a:t>
            </a:r>
          </a:p>
          <a:p>
            <a:pPr marL="45720" indent="0">
              <a:buNone/>
            </a:pPr>
            <a:r>
              <a:rPr lang="ru-RU" dirty="0"/>
              <a:t>- о «Морских сражениях» -на 70%;</a:t>
            </a:r>
          </a:p>
          <a:p>
            <a:pPr marL="45720" indent="0">
              <a:buNone/>
            </a:pPr>
            <a:r>
              <a:rPr lang="ru-RU" dirty="0"/>
              <a:t>- о  «Великой Отечественной войне» - на 45%;</a:t>
            </a:r>
          </a:p>
          <a:p>
            <a:pPr marL="45720" indent="0">
              <a:buNone/>
            </a:pPr>
            <a:r>
              <a:rPr lang="ru-RU" dirty="0"/>
              <a:t>- о «Праздниках», связанных со Днями воинской славы, -  на 50%.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5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296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Социальный  проект «Детям о Днях воинской славы России»</vt:lpstr>
      <vt:lpstr>Презентация PowerPoint</vt:lpstr>
      <vt:lpstr>    Задачи. -дать более полное, системное представление о Днях воинской славы России детям из школ-интернатов; -провести исследования в образовательных учреждениях социальной направленности о проводимой работе  в сфере историко-патриотических мероприятий; - выбрать конкретное учреждение социальной направленности ; -проанализировать особенности категории участников; -разработать  форму проведения мероприятия; -разработать  гибкий  сценарий  для  проведения мероприятия; -создать условия для участия добровольцев; - Провести  мероприятие в «Школе-интернате 1-2 вида №4»; - оценить промежуточную результативность после мероприятия с помощью анкетирования воспитанников и педагогов школы-интерната; - организовать  круглый стол для участников и партнеров по итогам реализации проекта; -наметить дальнейшие пути реализации проекта. </vt:lpstr>
      <vt:lpstr>  Участники: </vt:lpstr>
      <vt:lpstr>Проведение исследования по выявлению уровня знаний о днях воинской славы.</vt:lpstr>
      <vt:lpstr>Основной этап.</vt:lpstr>
      <vt:lpstr> Станция  «Морские сражения»</vt:lpstr>
      <vt:lpstr>Проведение анкетирования и анализ полученных материалов.</vt:lpstr>
      <vt:lpstr>Итоги реализации.</vt:lpstr>
      <vt:lpstr>Ресурсное обеспечение.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оооо</dc:title>
  <dc:creator>Лена</dc:creator>
  <cp:lastModifiedBy>Anastasia</cp:lastModifiedBy>
  <cp:revision>45</cp:revision>
  <dcterms:created xsi:type="dcterms:W3CDTF">2013-02-21T17:01:40Z</dcterms:created>
  <dcterms:modified xsi:type="dcterms:W3CDTF">2019-06-15T16:29:29Z</dcterms:modified>
</cp:coreProperties>
</file>