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79" r:id="rId3"/>
    <p:sldId id="280" r:id="rId4"/>
    <p:sldId id="270" r:id="rId5"/>
    <p:sldId id="261" r:id="rId6"/>
    <p:sldId id="257" r:id="rId7"/>
    <p:sldId id="276" r:id="rId8"/>
    <p:sldId id="275" r:id="rId9"/>
    <p:sldId id="274" r:id="rId10"/>
    <p:sldId id="265" r:id="rId11"/>
    <p:sldId id="277" r:id="rId12"/>
    <p:sldId id="278" r:id="rId13"/>
    <p:sldId id="268" r:id="rId14"/>
    <p:sldId id="269" r:id="rId15"/>
    <p:sldId id="273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74" d="100"/>
          <a:sy n="74" d="100"/>
        </p:scale>
        <p:origin x="-17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3417031834220974"/>
          <c:y val="2.7715174504420143E-2"/>
        </c:manualLayout>
      </c:layout>
      <c:overlay val="0"/>
      <c:txPr>
        <a:bodyPr/>
        <a:lstStyle/>
        <a:p>
          <a:pPr algn="l">
            <a:defRPr/>
          </a:pPr>
          <a:endParaRPr lang="ru-RU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 возрасте от 14 до 18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48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3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75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175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2016 год</c:v>
                </c:pt>
                <c:pt idx="1">
                  <c:v>Январь 2017 г</c:v>
                </c:pt>
                <c:pt idx="2">
                  <c:v>Август 2017 г</c:v>
                </c:pt>
                <c:pt idx="3">
                  <c:v>Январь 2018 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48</c:v>
                </c:pt>
                <c:pt idx="2">
                  <c:v>75</c:v>
                </c:pt>
                <c:pt idx="3">
                  <c:v>175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2143360"/>
        <c:axId val="44471360"/>
        <c:axId val="0"/>
      </c:bar3DChart>
      <c:catAx>
        <c:axId val="112143360"/>
        <c:scaling>
          <c:orientation val="minMax"/>
        </c:scaling>
        <c:delete val="0"/>
        <c:axPos val="b"/>
        <c:majorTickMark val="out"/>
        <c:minorTickMark val="none"/>
        <c:tickLblPos val="nextTo"/>
        <c:crossAx val="44471360"/>
        <c:crosses val="autoZero"/>
        <c:auto val="1"/>
        <c:lblAlgn val="ctr"/>
        <c:lblOffset val="100"/>
        <c:noMultiLvlLbl val="0"/>
      </c:catAx>
      <c:valAx>
        <c:axId val="4447136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112143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4894A-9118-4928-8483-EA80D083EA2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1E10C4-FCED-431F-9C5C-08E0D0183F1F}">
      <dgm:prSet phldrT="[Текст]"/>
      <dgm:spPr/>
      <dgm:t>
        <a:bodyPr/>
        <a:lstStyle/>
        <a:p>
          <a:pPr rtl="0"/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«Дорога к доброте»</a:t>
          </a:r>
          <a:endParaRPr lang="ru-RU" dirty="0"/>
        </a:p>
      </dgm:t>
    </dgm:pt>
    <dgm:pt modelId="{A721DA23-D80C-40C5-B78B-3020A6F23B63}" type="parTrans" cxnId="{A3C9ECDC-D559-4010-AE3A-DF8DCEF72925}">
      <dgm:prSet/>
      <dgm:spPr/>
      <dgm:t>
        <a:bodyPr/>
        <a:lstStyle/>
        <a:p>
          <a:endParaRPr lang="ru-RU"/>
        </a:p>
      </dgm:t>
    </dgm:pt>
    <dgm:pt modelId="{41E85B78-017F-4A3F-832F-C90BC07DF025}" type="sibTrans" cxnId="{A3C9ECDC-D559-4010-AE3A-DF8DCEF72925}">
      <dgm:prSet/>
      <dgm:spPr/>
      <dgm:t>
        <a:bodyPr/>
        <a:lstStyle/>
        <a:p>
          <a:endParaRPr lang="ru-RU"/>
        </a:p>
      </dgm:t>
    </dgm:pt>
    <dgm:pt modelId="{EC944732-85BF-43E3-A9B7-2E42A0CA5DFE}">
      <dgm:prSet phldrT="[Текст]"/>
      <dgm:spPr/>
      <dgm:t>
        <a:bodyPr/>
        <a:lstStyle/>
        <a:p>
          <a:pPr rtl="0"/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«Старший друг»</a:t>
          </a:r>
          <a:endParaRPr lang="ru-RU" dirty="0"/>
        </a:p>
      </dgm:t>
    </dgm:pt>
    <dgm:pt modelId="{3D5D5B61-A061-47A6-B1D9-A4194C5B36E5}" type="parTrans" cxnId="{7D4DC3A1-A067-4A32-AC71-6F8F195438F9}">
      <dgm:prSet/>
      <dgm:spPr/>
      <dgm:t>
        <a:bodyPr/>
        <a:lstStyle/>
        <a:p>
          <a:endParaRPr lang="ru-RU"/>
        </a:p>
      </dgm:t>
    </dgm:pt>
    <dgm:pt modelId="{87505921-AE0D-4FDF-B7E9-3A24C492D1F2}" type="sibTrans" cxnId="{7D4DC3A1-A067-4A32-AC71-6F8F195438F9}">
      <dgm:prSet/>
      <dgm:spPr/>
      <dgm:t>
        <a:bodyPr/>
        <a:lstStyle/>
        <a:p>
          <a:endParaRPr lang="ru-RU"/>
        </a:p>
      </dgm:t>
    </dgm:pt>
    <dgm:pt modelId="{7F76621E-6759-4375-A575-8270AF0DAC4B}">
      <dgm:prSet phldrT="[Текст]"/>
      <dgm:spPr/>
      <dgm:t>
        <a:bodyPr/>
        <a:lstStyle/>
        <a:p>
          <a:pPr rtl="0"/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«Уроки доброты»</a:t>
          </a:r>
          <a:endParaRPr lang="ru-RU" dirty="0"/>
        </a:p>
      </dgm:t>
    </dgm:pt>
    <dgm:pt modelId="{7D388AAF-BD5C-4D8A-B268-6D21FD5A4D97}" type="parTrans" cxnId="{7A0AC978-8155-42EA-81DD-EAA45E3F10B5}">
      <dgm:prSet/>
      <dgm:spPr/>
      <dgm:t>
        <a:bodyPr/>
        <a:lstStyle/>
        <a:p>
          <a:endParaRPr lang="ru-RU"/>
        </a:p>
      </dgm:t>
    </dgm:pt>
    <dgm:pt modelId="{DC90D936-CAC9-4DF6-ABEB-F311F8F3AAB2}" type="sibTrans" cxnId="{7A0AC978-8155-42EA-81DD-EAA45E3F10B5}">
      <dgm:prSet/>
      <dgm:spPr/>
      <dgm:t>
        <a:bodyPr/>
        <a:lstStyle/>
        <a:p>
          <a:endParaRPr lang="ru-RU"/>
        </a:p>
      </dgm:t>
    </dgm:pt>
    <dgm:pt modelId="{25527401-A3E6-4B61-B047-E73FEEC9CAA2}">
      <dgm:prSet phldrT="[Текст]"/>
      <dgm:spPr/>
      <dgm:t>
        <a:bodyPr/>
        <a:lstStyle/>
        <a:p>
          <a:pPr rtl="0"/>
          <a:r>
            <a:rPr lang="ru-RU" b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«Радость»</a:t>
          </a:r>
          <a:endParaRPr lang="ru-RU" dirty="0"/>
        </a:p>
      </dgm:t>
    </dgm:pt>
    <dgm:pt modelId="{FAF88B4D-2D60-4AFC-82ED-4FEDE81CA9D8}" type="parTrans" cxnId="{852FDC06-28E3-41F1-B917-055B00A2CDDF}">
      <dgm:prSet/>
      <dgm:spPr/>
      <dgm:t>
        <a:bodyPr/>
        <a:lstStyle/>
        <a:p>
          <a:endParaRPr lang="ru-RU"/>
        </a:p>
      </dgm:t>
    </dgm:pt>
    <dgm:pt modelId="{655A01BE-57E1-46C3-8A90-771920C4F406}" type="sibTrans" cxnId="{852FDC06-28E3-41F1-B917-055B00A2CDDF}">
      <dgm:prSet/>
      <dgm:spPr/>
      <dgm:t>
        <a:bodyPr/>
        <a:lstStyle/>
        <a:p>
          <a:endParaRPr lang="ru-RU"/>
        </a:p>
      </dgm:t>
    </dgm:pt>
    <dgm:pt modelId="{C1417BAA-A7E2-4062-A30C-E60E616F074F}" type="pres">
      <dgm:prSet presAssocID="{14B4894A-9118-4928-8483-EA80D083EA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0453B3-D8AA-4327-A011-1F6687FBA3D3}" type="pres">
      <dgm:prSet presAssocID="{D91E10C4-FCED-431F-9C5C-08E0D0183F1F}" presName="parentLin" presStyleCnt="0"/>
      <dgm:spPr/>
    </dgm:pt>
    <dgm:pt modelId="{B1F8A7BE-BB5B-4302-89FB-7820E2D10C37}" type="pres">
      <dgm:prSet presAssocID="{D91E10C4-FCED-431F-9C5C-08E0D0183F1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CBD3B3D-0CCC-4E55-AAB6-C9E3614BEA2F}" type="pres">
      <dgm:prSet presAssocID="{D91E10C4-FCED-431F-9C5C-08E0D0183F1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40F0-467E-4117-894F-0A6E3B449947}" type="pres">
      <dgm:prSet presAssocID="{D91E10C4-FCED-431F-9C5C-08E0D0183F1F}" presName="negativeSpace" presStyleCnt="0"/>
      <dgm:spPr/>
    </dgm:pt>
    <dgm:pt modelId="{E01DBFCD-77DC-4A37-8169-3973886CF4A3}" type="pres">
      <dgm:prSet presAssocID="{D91E10C4-FCED-431F-9C5C-08E0D0183F1F}" presName="childText" presStyleLbl="conFgAcc1" presStyleIdx="0" presStyleCnt="4">
        <dgm:presLayoutVars>
          <dgm:bulletEnabled val="1"/>
        </dgm:presLayoutVars>
      </dgm:prSet>
      <dgm:spPr/>
    </dgm:pt>
    <dgm:pt modelId="{6472843D-F43D-4C7D-BC9C-B19A11D8BA11}" type="pres">
      <dgm:prSet presAssocID="{41E85B78-017F-4A3F-832F-C90BC07DF025}" presName="spaceBetweenRectangles" presStyleCnt="0"/>
      <dgm:spPr/>
    </dgm:pt>
    <dgm:pt modelId="{9F9818AF-8C33-47B5-8C3B-53E60BD03775}" type="pres">
      <dgm:prSet presAssocID="{EC944732-85BF-43E3-A9B7-2E42A0CA5DFE}" presName="parentLin" presStyleCnt="0"/>
      <dgm:spPr/>
    </dgm:pt>
    <dgm:pt modelId="{7B597A6C-B899-4D3B-B226-9A52438CFD41}" type="pres">
      <dgm:prSet presAssocID="{EC944732-85BF-43E3-A9B7-2E42A0CA5DF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A634B3F-B0EF-472D-9CD4-CFA946A656A1}" type="pres">
      <dgm:prSet presAssocID="{EC944732-85BF-43E3-A9B7-2E42A0CA5DF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2DD29-D51B-4C1B-B715-DDA059CCF113}" type="pres">
      <dgm:prSet presAssocID="{EC944732-85BF-43E3-A9B7-2E42A0CA5DFE}" presName="negativeSpace" presStyleCnt="0"/>
      <dgm:spPr/>
    </dgm:pt>
    <dgm:pt modelId="{E8A8FE79-A75B-4FBF-BD4D-7CEAC52EA4BA}" type="pres">
      <dgm:prSet presAssocID="{EC944732-85BF-43E3-A9B7-2E42A0CA5DFE}" presName="childText" presStyleLbl="conFgAcc1" presStyleIdx="1" presStyleCnt="4">
        <dgm:presLayoutVars>
          <dgm:bulletEnabled val="1"/>
        </dgm:presLayoutVars>
      </dgm:prSet>
      <dgm:spPr/>
    </dgm:pt>
    <dgm:pt modelId="{27952F69-4D11-4C50-A520-A8624E863EDB}" type="pres">
      <dgm:prSet presAssocID="{87505921-AE0D-4FDF-B7E9-3A24C492D1F2}" presName="spaceBetweenRectangles" presStyleCnt="0"/>
      <dgm:spPr/>
    </dgm:pt>
    <dgm:pt modelId="{C49BA90B-20AC-4C69-88EE-454A70697BC0}" type="pres">
      <dgm:prSet presAssocID="{7F76621E-6759-4375-A575-8270AF0DAC4B}" presName="parentLin" presStyleCnt="0"/>
      <dgm:spPr/>
    </dgm:pt>
    <dgm:pt modelId="{10EBF058-EC68-4A75-8FA0-039954E2E092}" type="pres">
      <dgm:prSet presAssocID="{7F76621E-6759-4375-A575-8270AF0DAC4B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F745EBD1-F532-4868-B6E1-5566630D2798}" type="pres">
      <dgm:prSet presAssocID="{7F76621E-6759-4375-A575-8270AF0DAC4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8B1B4-CF3D-4118-8F7A-FD0703C7CC39}" type="pres">
      <dgm:prSet presAssocID="{7F76621E-6759-4375-A575-8270AF0DAC4B}" presName="negativeSpace" presStyleCnt="0"/>
      <dgm:spPr/>
    </dgm:pt>
    <dgm:pt modelId="{8CC6CED2-D08E-4879-9771-50E0649E462A}" type="pres">
      <dgm:prSet presAssocID="{7F76621E-6759-4375-A575-8270AF0DAC4B}" presName="childText" presStyleLbl="conFgAcc1" presStyleIdx="2" presStyleCnt="4">
        <dgm:presLayoutVars>
          <dgm:bulletEnabled val="1"/>
        </dgm:presLayoutVars>
      </dgm:prSet>
      <dgm:spPr/>
    </dgm:pt>
    <dgm:pt modelId="{28CA1722-B58B-4528-94A6-59F6D753D198}" type="pres">
      <dgm:prSet presAssocID="{DC90D936-CAC9-4DF6-ABEB-F311F8F3AAB2}" presName="spaceBetweenRectangles" presStyleCnt="0"/>
      <dgm:spPr/>
    </dgm:pt>
    <dgm:pt modelId="{9C655FAC-99FF-4B14-AD70-2815E133284F}" type="pres">
      <dgm:prSet presAssocID="{25527401-A3E6-4B61-B047-E73FEEC9CAA2}" presName="parentLin" presStyleCnt="0"/>
      <dgm:spPr/>
    </dgm:pt>
    <dgm:pt modelId="{FFAA0450-224B-41D0-AA87-7114C40DB838}" type="pres">
      <dgm:prSet presAssocID="{25527401-A3E6-4B61-B047-E73FEEC9CAA2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9F275D81-DBDB-4B8F-9FD7-7D7DD43778FC}" type="pres">
      <dgm:prSet presAssocID="{25527401-A3E6-4B61-B047-E73FEEC9CAA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C60D84-B630-4CD5-82E5-9596150B9C74}" type="pres">
      <dgm:prSet presAssocID="{25527401-A3E6-4B61-B047-E73FEEC9CAA2}" presName="negativeSpace" presStyleCnt="0"/>
      <dgm:spPr/>
    </dgm:pt>
    <dgm:pt modelId="{84B25B4C-461A-4529-8FD2-5A9A77F6A034}" type="pres">
      <dgm:prSet presAssocID="{25527401-A3E6-4B61-B047-E73FEEC9CAA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1BBA8F2-62EB-40CC-9D1D-E982B15E9138}" type="presOf" srcId="{25527401-A3E6-4B61-B047-E73FEEC9CAA2}" destId="{FFAA0450-224B-41D0-AA87-7114C40DB838}" srcOrd="0" destOrd="0" presId="urn:microsoft.com/office/officeart/2005/8/layout/list1"/>
    <dgm:cxn modelId="{7EC8E74A-4C87-4752-9CB0-D5AAF8970760}" type="presOf" srcId="{D91E10C4-FCED-431F-9C5C-08E0D0183F1F}" destId="{B1F8A7BE-BB5B-4302-89FB-7820E2D10C37}" srcOrd="0" destOrd="0" presId="urn:microsoft.com/office/officeart/2005/8/layout/list1"/>
    <dgm:cxn modelId="{4D77B92E-47AA-4B5F-BEE6-C79A62D8B9BB}" type="presOf" srcId="{EC944732-85BF-43E3-A9B7-2E42A0CA5DFE}" destId="{7B597A6C-B899-4D3B-B226-9A52438CFD41}" srcOrd="0" destOrd="0" presId="urn:microsoft.com/office/officeart/2005/8/layout/list1"/>
    <dgm:cxn modelId="{9B731516-B9E3-4330-8E35-BF175BDB53AF}" type="presOf" srcId="{25527401-A3E6-4B61-B047-E73FEEC9CAA2}" destId="{9F275D81-DBDB-4B8F-9FD7-7D7DD43778FC}" srcOrd="1" destOrd="0" presId="urn:microsoft.com/office/officeart/2005/8/layout/list1"/>
    <dgm:cxn modelId="{9E0DCEE0-B917-4945-BF3A-B80B2B0D557E}" type="presOf" srcId="{7F76621E-6759-4375-A575-8270AF0DAC4B}" destId="{F745EBD1-F532-4868-B6E1-5566630D2798}" srcOrd="1" destOrd="0" presId="urn:microsoft.com/office/officeart/2005/8/layout/list1"/>
    <dgm:cxn modelId="{A3C9ECDC-D559-4010-AE3A-DF8DCEF72925}" srcId="{14B4894A-9118-4928-8483-EA80D083EA25}" destId="{D91E10C4-FCED-431F-9C5C-08E0D0183F1F}" srcOrd="0" destOrd="0" parTransId="{A721DA23-D80C-40C5-B78B-3020A6F23B63}" sibTransId="{41E85B78-017F-4A3F-832F-C90BC07DF025}"/>
    <dgm:cxn modelId="{852FDC06-28E3-41F1-B917-055B00A2CDDF}" srcId="{14B4894A-9118-4928-8483-EA80D083EA25}" destId="{25527401-A3E6-4B61-B047-E73FEEC9CAA2}" srcOrd="3" destOrd="0" parTransId="{FAF88B4D-2D60-4AFC-82ED-4FEDE81CA9D8}" sibTransId="{655A01BE-57E1-46C3-8A90-771920C4F406}"/>
    <dgm:cxn modelId="{7D4DC3A1-A067-4A32-AC71-6F8F195438F9}" srcId="{14B4894A-9118-4928-8483-EA80D083EA25}" destId="{EC944732-85BF-43E3-A9B7-2E42A0CA5DFE}" srcOrd="1" destOrd="0" parTransId="{3D5D5B61-A061-47A6-B1D9-A4194C5B36E5}" sibTransId="{87505921-AE0D-4FDF-B7E9-3A24C492D1F2}"/>
    <dgm:cxn modelId="{7A0AC978-8155-42EA-81DD-EAA45E3F10B5}" srcId="{14B4894A-9118-4928-8483-EA80D083EA25}" destId="{7F76621E-6759-4375-A575-8270AF0DAC4B}" srcOrd="2" destOrd="0" parTransId="{7D388AAF-BD5C-4D8A-B268-6D21FD5A4D97}" sibTransId="{DC90D936-CAC9-4DF6-ABEB-F311F8F3AAB2}"/>
    <dgm:cxn modelId="{4117FAB9-0EF1-4F31-8375-3E751DA7C98A}" type="presOf" srcId="{D91E10C4-FCED-431F-9C5C-08E0D0183F1F}" destId="{5CBD3B3D-0CCC-4E55-AAB6-C9E3614BEA2F}" srcOrd="1" destOrd="0" presId="urn:microsoft.com/office/officeart/2005/8/layout/list1"/>
    <dgm:cxn modelId="{0B4915DA-47F4-4416-A268-49B0E698ABC0}" type="presOf" srcId="{EC944732-85BF-43E3-A9B7-2E42A0CA5DFE}" destId="{2A634B3F-B0EF-472D-9CD4-CFA946A656A1}" srcOrd="1" destOrd="0" presId="urn:microsoft.com/office/officeart/2005/8/layout/list1"/>
    <dgm:cxn modelId="{E8FD2FC9-895D-4118-B337-1474206BB3E7}" type="presOf" srcId="{14B4894A-9118-4928-8483-EA80D083EA25}" destId="{C1417BAA-A7E2-4062-A30C-E60E616F074F}" srcOrd="0" destOrd="0" presId="urn:microsoft.com/office/officeart/2005/8/layout/list1"/>
    <dgm:cxn modelId="{DD2600C4-2524-4384-A2F3-D7975AD86ECC}" type="presOf" srcId="{7F76621E-6759-4375-A575-8270AF0DAC4B}" destId="{10EBF058-EC68-4A75-8FA0-039954E2E092}" srcOrd="0" destOrd="0" presId="urn:microsoft.com/office/officeart/2005/8/layout/list1"/>
    <dgm:cxn modelId="{029426A3-53FD-479D-880D-036350A75E61}" type="presParOf" srcId="{C1417BAA-A7E2-4062-A30C-E60E616F074F}" destId="{6C0453B3-D8AA-4327-A011-1F6687FBA3D3}" srcOrd="0" destOrd="0" presId="urn:microsoft.com/office/officeart/2005/8/layout/list1"/>
    <dgm:cxn modelId="{89786C35-D1EC-4239-8CFD-640FA69B3FA5}" type="presParOf" srcId="{6C0453B3-D8AA-4327-A011-1F6687FBA3D3}" destId="{B1F8A7BE-BB5B-4302-89FB-7820E2D10C37}" srcOrd="0" destOrd="0" presId="urn:microsoft.com/office/officeart/2005/8/layout/list1"/>
    <dgm:cxn modelId="{4E1F20B1-D44A-4541-B77C-D2A1A7BC483A}" type="presParOf" srcId="{6C0453B3-D8AA-4327-A011-1F6687FBA3D3}" destId="{5CBD3B3D-0CCC-4E55-AAB6-C9E3614BEA2F}" srcOrd="1" destOrd="0" presId="urn:microsoft.com/office/officeart/2005/8/layout/list1"/>
    <dgm:cxn modelId="{2526969B-6471-4728-96A9-74DD514D613B}" type="presParOf" srcId="{C1417BAA-A7E2-4062-A30C-E60E616F074F}" destId="{CEE240F0-467E-4117-894F-0A6E3B449947}" srcOrd="1" destOrd="0" presId="urn:microsoft.com/office/officeart/2005/8/layout/list1"/>
    <dgm:cxn modelId="{E81021AD-3DF5-4F7D-BFB5-DC885B01F989}" type="presParOf" srcId="{C1417BAA-A7E2-4062-A30C-E60E616F074F}" destId="{E01DBFCD-77DC-4A37-8169-3973886CF4A3}" srcOrd="2" destOrd="0" presId="urn:microsoft.com/office/officeart/2005/8/layout/list1"/>
    <dgm:cxn modelId="{A0817C67-E7EE-4F37-B472-B67BA69651F9}" type="presParOf" srcId="{C1417BAA-A7E2-4062-A30C-E60E616F074F}" destId="{6472843D-F43D-4C7D-BC9C-B19A11D8BA11}" srcOrd="3" destOrd="0" presId="urn:microsoft.com/office/officeart/2005/8/layout/list1"/>
    <dgm:cxn modelId="{D3C516C6-5098-4E1F-9678-3BD0DA59ADE9}" type="presParOf" srcId="{C1417BAA-A7E2-4062-A30C-E60E616F074F}" destId="{9F9818AF-8C33-47B5-8C3B-53E60BD03775}" srcOrd="4" destOrd="0" presId="urn:microsoft.com/office/officeart/2005/8/layout/list1"/>
    <dgm:cxn modelId="{CE0552F9-E9A7-4B46-8453-6F2C0083C75D}" type="presParOf" srcId="{9F9818AF-8C33-47B5-8C3B-53E60BD03775}" destId="{7B597A6C-B899-4D3B-B226-9A52438CFD41}" srcOrd="0" destOrd="0" presId="urn:microsoft.com/office/officeart/2005/8/layout/list1"/>
    <dgm:cxn modelId="{8805FADF-6CF9-424D-B96C-684971336C0A}" type="presParOf" srcId="{9F9818AF-8C33-47B5-8C3B-53E60BD03775}" destId="{2A634B3F-B0EF-472D-9CD4-CFA946A656A1}" srcOrd="1" destOrd="0" presId="urn:microsoft.com/office/officeart/2005/8/layout/list1"/>
    <dgm:cxn modelId="{9ABCD1F8-5BA7-4B29-9222-D08E9F2500E3}" type="presParOf" srcId="{C1417BAA-A7E2-4062-A30C-E60E616F074F}" destId="{64B2DD29-D51B-4C1B-B715-DDA059CCF113}" srcOrd="5" destOrd="0" presId="urn:microsoft.com/office/officeart/2005/8/layout/list1"/>
    <dgm:cxn modelId="{C6ADD957-D233-4A58-A7BF-C8A29A2B36AC}" type="presParOf" srcId="{C1417BAA-A7E2-4062-A30C-E60E616F074F}" destId="{E8A8FE79-A75B-4FBF-BD4D-7CEAC52EA4BA}" srcOrd="6" destOrd="0" presId="urn:microsoft.com/office/officeart/2005/8/layout/list1"/>
    <dgm:cxn modelId="{4D35B700-8BA5-49DE-90E0-4BF4C5087BDD}" type="presParOf" srcId="{C1417BAA-A7E2-4062-A30C-E60E616F074F}" destId="{27952F69-4D11-4C50-A520-A8624E863EDB}" srcOrd="7" destOrd="0" presId="urn:microsoft.com/office/officeart/2005/8/layout/list1"/>
    <dgm:cxn modelId="{8E28BE8A-FAFF-4632-AA4F-9011C8FA2993}" type="presParOf" srcId="{C1417BAA-A7E2-4062-A30C-E60E616F074F}" destId="{C49BA90B-20AC-4C69-88EE-454A70697BC0}" srcOrd="8" destOrd="0" presId="urn:microsoft.com/office/officeart/2005/8/layout/list1"/>
    <dgm:cxn modelId="{AE821FAF-9ECE-4F74-BB90-52B178F533C7}" type="presParOf" srcId="{C49BA90B-20AC-4C69-88EE-454A70697BC0}" destId="{10EBF058-EC68-4A75-8FA0-039954E2E092}" srcOrd="0" destOrd="0" presId="urn:microsoft.com/office/officeart/2005/8/layout/list1"/>
    <dgm:cxn modelId="{E46C8729-7FA3-4D2C-AFAE-51D8C2DA9D6C}" type="presParOf" srcId="{C49BA90B-20AC-4C69-88EE-454A70697BC0}" destId="{F745EBD1-F532-4868-B6E1-5566630D2798}" srcOrd="1" destOrd="0" presId="urn:microsoft.com/office/officeart/2005/8/layout/list1"/>
    <dgm:cxn modelId="{60F90C4D-F7BE-46FB-9391-E18365DDB5F2}" type="presParOf" srcId="{C1417BAA-A7E2-4062-A30C-E60E616F074F}" destId="{82B8B1B4-CF3D-4118-8F7A-FD0703C7CC39}" srcOrd="9" destOrd="0" presId="urn:microsoft.com/office/officeart/2005/8/layout/list1"/>
    <dgm:cxn modelId="{A3D4973A-E562-44CE-8878-744C7CB8F221}" type="presParOf" srcId="{C1417BAA-A7E2-4062-A30C-E60E616F074F}" destId="{8CC6CED2-D08E-4879-9771-50E0649E462A}" srcOrd="10" destOrd="0" presId="urn:microsoft.com/office/officeart/2005/8/layout/list1"/>
    <dgm:cxn modelId="{CA345C46-C68A-4171-827C-BB9C3AE9A236}" type="presParOf" srcId="{C1417BAA-A7E2-4062-A30C-E60E616F074F}" destId="{28CA1722-B58B-4528-94A6-59F6D753D198}" srcOrd="11" destOrd="0" presId="urn:microsoft.com/office/officeart/2005/8/layout/list1"/>
    <dgm:cxn modelId="{CA5E62E9-7140-4EBC-938C-58D60214E21C}" type="presParOf" srcId="{C1417BAA-A7E2-4062-A30C-E60E616F074F}" destId="{9C655FAC-99FF-4B14-AD70-2815E133284F}" srcOrd="12" destOrd="0" presId="urn:microsoft.com/office/officeart/2005/8/layout/list1"/>
    <dgm:cxn modelId="{331CCE25-D92B-4705-B61A-32F4ECD9356B}" type="presParOf" srcId="{9C655FAC-99FF-4B14-AD70-2815E133284F}" destId="{FFAA0450-224B-41D0-AA87-7114C40DB838}" srcOrd="0" destOrd="0" presId="urn:microsoft.com/office/officeart/2005/8/layout/list1"/>
    <dgm:cxn modelId="{1870E10A-4D1E-4EDD-8777-C6352C6D3F7B}" type="presParOf" srcId="{9C655FAC-99FF-4B14-AD70-2815E133284F}" destId="{9F275D81-DBDB-4B8F-9FD7-7D7DD43778FC}" srcOrd="1" destOrd="0" presId="urn:microsoft.com/office/officeart/2005/8/layout/list1"/>
    <dgm:cxn modelId="{95E208E6-C702-4569-A878-CDFB5119CA67}" type="presParOf" srcId="{C1417BAA-A7E2-4062-A30C-E60E616F074F}" destId="{3FC60D84-B630-4CD5-82E5-9596150B9C74}" srcOrd="13" destOrd="0" presId="urn:microsoft.com/office/officeart/2005/8/layout/list1"/>
    <dgm:cxn modelId="{447D3E8A-419A-4402-9E29-5396262F6C3E}" type="presParOf" srcId="{C1417BAA-A7E2-4062-A30C-E60E616F074F}" destId="{84B25B4C-461A-4529-8FD2-5A9A77F6A03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B4894A-9118-4928-8483-EA80D083EA2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1E10C4-FCED-431F-9C5C-08E0D0183F1F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 Скажи РАКУ НЕТ»</a:t>
          </a:r>
          <a:endParaRPr lang="ru-RU" dirty="0"/>
        </a:p>
      </dgm:t>
    </dgm:pt>
    <dgm:pt modelId="{A721DA23-D80C-40C5-B78B-3020A6F23B63}" type="parTrans" cxnId="{A3C9ECDC-D559-4010-AE3A-DF8DCEF72925}">
      <dgm:prSet/>
      <dgm:spPr/>
      <dgm:t>
        <a:bodyPr/>
        <a:lstStyle/>
        <a:p>
          <a:endParaRPr lang="ru-RU"/>
        </a:p>
      </dgm:t>
    </dgm:pt>
    <dgm:pt modelId="{41E85B78-017F-4A3F-832F-C90BC07DF025}" type="sibTrans" cxnId="{A3C9ECDC-D559-4010-AE3A-DF8DCEF72925}">
      <dgm:prSet/>
      <dgm:spPr/>
      <dgm:t>
        <a:bodyPr/>
        <a:lstStyle/>
        <a:p>
          <a:endParaRPr lang="ru-RU"/>
        </a:p>
      </dgm:t>
    </dgm:pt>
    <dgm:pt modelId="{EC944732-85BF-43E3-A9B7-2E42A0CA5DFE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«СТОП Наркотик»</a:t>
          </a:r>
          <a:endParaRPr lang="ru-RU" dirty="0"/>
        </a:p>
      </dgm:t>
    </dgm:pt>
    <dgm:pt modelId="{3D5D5B61-A061-47A6-B1D9-A4194C5B36E5}" type="parTrans" cxnId="{7D4DC3A1-A067-4A32-AC71-6F8F195438F9}">
      <dgm:prSet/>
      <dgm:spPr/>
      <dgm:t>
        <a:bodyPr/>
        <a:lstStyle/>
        <a:p>
          <a:endParaRPr lang="ru-RU"/>
        </a:p>
      </dgm:t>
    </dgm:pt>
    <dgm:pt modelId="{87505921-AE0D-4FDF-B7E9-3A24C492D1F2}" type="sibTrans" cxnId="{7D4DC3A1-A067-4A32-AC71-6F8F195438F9}">
      <dgm:prSet/>
      <dgm:spPr/>
      <dgm:t>
        <a:bodyPr/>
        <a:lstStyle/>
        <a:p>
          <a:endParaRPr lang="ru-RU"/>
        </a:p>
      </dgm:t>
    </dgm:pt>
    <dgm:pt modelId="{7F76621E-6759-4375-A575-8270AF0DAC4B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«Стоп ВИЧ»</a:t>
          </a:r>
          <a:endParaRPr lang="ru-RU" dirty="0"/>
        </a:p>
      </dgm:t>
    </dgm:pt>
    <dgm:pt modelId="{7D388AAF-BD5C-4D8A-B268-6D21FD5A4D97}" type="parTrans" cxnId="{7A0AC978-8155-42EA-81DD-EAA45E3F10B5}">
      <dgm:prSet/>
      <dgm:spPr/>
      <dgm:t>
        <a:bodyPr/>
        <a:lstStyle/>
        <a:p>
          <a:endParaRPr lang="ru-RU"/>
        </a:p>
      </dgm:t>
    </dgm:pt>
    <dgm:pt modelId="{DC90D936-CAC9-4DF6-ABEB-F311F8F3AAB2}" type="sibTrans" cxnId="{7A0AC978-8155-42EA-81DD-EAA45E3F10B5}">
      <dgm:prSet/>
      <dgm:spPr/>
      <dgm:t>
        <a:bodyPr/>
        <a:lstStyle/>
        <a:p>
          <a:endParaRPr lang="ru-RU"/>
        </a:p>
      </dgm:t>
    </dgm:pt>
    <dgm:pt modelId="{7BCC2E1F-D2CA-4882-A659-73280FBA0779}">
      <dgm:prSet phldrT="[Текст]"/>
      <dgm:spPr/>
      <dgm:t>
        <a:bodyPr/>
        <a:lstStyle/>
        <a:p>
          <a:pPr rtl="0"/>
          <a:r>
            <a:rPr lang="ru-RU" b="1" i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«Неделя здоровья»</a:t>
          </a:r>
          <a:endParaRPr lang="ru-RU" dirty="0"/>
        </a:p>
      </dgm:t>
    </dgm:pt>
    <dgm:pt modelId="{C2471144-21CF-47F7-BB3D-DB7CECB3411B}" type="parTrans" cxnId="{E59C6125-CBA4-4BB2-BF1A-13410ED18E30}">
      <dgm:prSet/>
      <dgm:spPr/>
      <dgm:t>
        <a:bodyPr/>
        <a:lstStyle/>
        <a:p>
          <a:endParaRPr lang="ru-RU"/>
        </a:p>
      </dgm:t>
    </dgm:pt>
    <dgm:pt modelId="{C8C5A96F-DA3B-4766-B337-2557C9EAAEC4}" type="sibTrans" cxnId="{E59C6125-CBA4-4BB2-BF1A-13410ED18E30}">
      <dgm:prSet/>
      <dgm:spPr/>
      <dgm:t>
        <a:bodyPr/>
        <a:lstStyle/>
        <a:p>
          <a:endParaRPr lang="ru-RU"/>
        </a:p>
      </dgm:t>
    </dgm:pt>
    <dgm:pt modelId="{C1417BAA-A7E2-4062-A30C-E60E616F074F}" type="pres">
      <dgm:prSet presAssocID="{14B4894A-9118-4928-8483-EA80D083EA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0453B3-D8AA-4327-A011-1F6687FBA3D3}" type="pres">
      <dgm:prSet presAssocID="{D91E10C4-FCED-431F-9C5C-08E0D0183F1F}" presName="parentLin" presStyleCnt="0"/>
      <dgm:spPr/>
    </dgm:pt>
    <dgm:pt modelId="{B1F8A7BE-BB5B-4302-89FB-7820E2D10C37}" type="pres">
      <dgm:prSet presAssocID="{D91E10C4-FCED-431F-9C5C-08E0D0183F1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CBD3B3D-0CCC-4E55-AAB6-C9E3614BEA2F}" type="pres">
      <dgm:prSet presAssocID="{D91E10C4-FCED-431F-9C5C-08E0D0183F1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40F0-467E-4117-894F-0A6E3B449947}" type="pres">
      <dgm:prSet presAssocID="{D91E10C4-FCED-431F-9C5C-08E0D0183F1F}" presName="negativeSpace" presStyleCnt="0"/>
      <dgm:spPr/>
    </dgm:pt>
    <dgm:pt modelId="{E01DBFCD-77DC-4A37-8169-3973886CF4A3}" type="pres">
      <dgm:prSet presAssocID="{D91E10C4-FCED-431F-9C5C-08E0D0183F1F}" presName="childText" presStyleLbl="conFgAcc1" presStyleIdx="0" presStyleCnt="4">
        <dgm:presLayoutVars>
          <dgm:bulletEnabled val="1"/>
        </dgm:presLayoutVars>
      </dgm:prSet>
      <dgm:spPr/>
    </dgm:pt>
    <dgm:pt modelId="{6472843D-F43D-4C7D-BC9C-B19A11D8BA11}" type="pres">
      <dgm:prSet presAssocID="{41E85B78-017F-4A3F-832F-C90BC07DF025}" presName="spaceBetweenRectangles" presStyleCnt="0"/>
      <dgm:spPr/>
    </dgm:pt>
    <dgm:pt modelId="{9F9818AF-8C33-47B5-8C3B-53E60BD03775}" type="pres">
      <dgm:prSet presAssocID="{EC944732-85BF-43E3-A9B7-2E42A0CA5DFE}" presName="parentLin" presStyleCnt="0"/>
      <dgm:spPr/>
    </dgm:pt>
    <dgm:pt modelId="{7B597A6C-B899-4D3B-B226-9A52438CFD41}" type="pres">
      <dgm:prSet presAssocID="{EC944732-85BF-43E3-A9B7-2E42A0CA5DF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A634B3F-B0EF-472D-9CD4-CFA946A656A1}" type="pres">
      <dgm:prSet presAssocID="{EC944732-85BF-43E3-A9B7-2E42A0CA5DF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2DD29-D51B-4C1B-B715-DDA059CCF113}" type="pres">
      <dgm:prSet presAssocID="{EC944732-85BF-43E3-A9B7-2E42A0CA5DFE}" presName="negativeSpace" presStyleCnt="0"/>
      <dgm:spPr/>
    </dgm:pt>
    <dgm:pt modelId="{E8A8FE79-A75B-4FBF-BD4D-7CEAC52EA4BA}" type="pres">
      <dgm:prSet presAssocID="{EC944732-85BF-43E3-A9B7-2E42A0CA5DFE}" presName="childText" presStyleLbl="conFgAcc1" presStyleIdx="1" presStyleCnt="4">
        <dgm:presLayoutVars>
          <dgm:bulletEnabled val="1"/>
        </dgm:presLayoutVars>
      </dgm:prSet>
      <dgm:spPr/>
    </dgm:pt>
    <dgm:pt modelId="{27952F69-4D11-4C50-A520-A8624E863EDB}" type="pres">
      <dgm:prSet presAssocID="{87505921-AE0D-4FDF-B7E9-3A24C492D1F2}" presName="spaceBetweenRectangles" presStyleCnt="0"/>
      <dgm:spPr/>
    </dgm:pt>
    <dgm:pt modelId="{C49BA90B-20AC-4C69-88EE-454A70697BC0}" type="pres">
      <dgm:prSet presAssocID="{7F76621E-6759-4375-A575-8270AF0DAC4B}" presName="parentLin" presStyleCnt="0"/>
      <dgm:spPr/>
    </dgm:pt>
    <dgm:pt modelId="{10EBF058-EC68-4A75-8FA0-039954E2E092}" type="pres">
      <dgm:prSet presAssocID="{7F76621E-6759-4375-A575-8270AF0DAC4B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F745EBD1-F532-4868-B6E1-5566630D2798}" type="pres">
      <dgm:prSet presAssocID="{7F76621E-6759-4375-A575-8270AF0DAC4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8B1B4-CF3D-4118-8F7A-FD0703C7CC39}" type="pres">
      <dgm:prSet presAssocID="{7F76621E-6759-4375-A575-8270AF0DAC4B}" presName="negativeSpace" presStyleCnt="0"/>
      <dgm:spPr/>
    </dgm:pt>
    <dgm:pt modelId="{8CC6CED2-D08E-4879-9771-50E0649E462A}" type="pres">
      <dgm:prSet presAssocID="{7F76621E-6759-4375-A575-8270AF0DAC4B}" presName="childText" presStyleLbl="conFgAcc1" presStyleIdx="2" presStyleCnt="4">
        <dgm:presLayoutVars>
          <dgm:bulletEnabled val="1"/>
        </dgm:presLayoutVars>
      </dgm:prSet>
      <dgm:spPr/>
    </dgm:pt>
    <dgm:pt modelId="{28CA1722-B58B-4528-94A6-59F6D753D198}" type="pres">
      <dgm:prSet presAssocID="{DC90D936-CAC9-4DF6-ABEB-F311F8F3AAB2}" presName="spaceBetweenRectangles" presStyleCnt="0"/>
      <dgm:spPr/>
    </dgm:pt>
    <dgm:pt modelId="{BB6E161A-3AFF-487C-8A4B-07697D42B9B1}" type="pres">
      <dgm:prSet presAssocID="{7BCC2E1F-D2CA-4882-A659-73280FBA0779}" presName="parentLin" presStyleCnt="0"/>
      <dgm:spPr/>
    </dgm:pt>
    <dgm:pt modelId="{3273F984-151B-4B8F-8FC2-1D751B12F790}" type="pres">
      <dgm:prSet presAssocID="{7BCC2E1F-D2CA-4882-A659-73280FBA0779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AA14504-EBB9-4983-9986-0781FE5F222B}" type="pres">
      <dgm:prSet presAssocID="{7BCC2E1F-D2CA-4882-A659-73280FBA077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5A1237-D80A-4F2F-813A-72BBDA656E0C}" type="pres">
      <dgm:prSet presAssocID="{7BCC2E1F-D2CA-4882-A659-73280FBA0779}" presName="negativeSpace" presStyleCnt="0"/>
      <dgm:spPr/>
    </dgm:pt>
    <dgm:pt modelId="{4BD712F2-D3B2-4CAC-A292-402E3C9D0EC7}" type="pres">
      <dgm:prSet presAssocID="{7BCC2E1F-D2CA-4882-A659-73280FBA077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E339423-AD6E-4E61-904D-05410AF2CEA6}" type="presOf" srcId="{D91E10C4-FCED-431F-9C5C-08E0D0183F1F}" destId="{B1F8A7BE-BB5B-4302-89FB-7820E2D10C37}" srcOrd="0" destOrd="0" presId="urn:microsoft.com/office/officeart/2005/8/layout/list1"/>
    <dgm:cxn modelId="{37EEB014-4A94-4984-96E3-2DD08560F7C9}" type="presOf" srcId="{7BCC2E1F-D2CA-4882-A659-73280FBA0779}" destId="{3273F984-151B-4B8F-8FC2-1D751B12F790}" srcOrd="0" destOrd="0" presId="urn:microsoft.com/office/officeart/2005/8/layout/list1"/>
    <dgm:cxn modelId="{BE830FD9-F211-4B75-B71B-8C6634AED385}" type="presOf" srcId="{7F76621E-6759-4375-A575-8270AF0DAC4B}" destId="{F745EBD1-F532-4868-B6E1-5566630D2798}" srcOrd="1" destOrd="0" presId="urn:microsoft.com/office/officeart/2005/8/layout/list1"/>
    <dgm:cxn modelId="{E59C6125-CBA4-4BB2-BF1A-13410ED18E30}" srcId="{14B4894A-9118-4928-8483-EA80D083EA25}" destId="{7BCC2E1F-D2CA-4882-A659-73280FBA0779}" srcOrd="3" destOrd="0" parTransId="{C2471144-21CF-47F7-BB3D-DB7CECB3411B}" sibTransId="{C8C5A96F-DA3B-4766-B337-2557C9EAAEC4}"/>
    <dgm:cxn modelId="{4A5B0D34-8172-40AE-9D29-FB82EFF9006C}" type="presOf" srcId="{EC944732-85BF-43E3-A9B7-2E42A0CA5DFE}" destId="{7B597A6C-B899-4D3B-B226-9A52438CFD41}" srcOrd="0" destOrd="0" presId="urn:microsoft.com/office/officeart/2005/8/layout/list1"/>
    <dgm:cxn modelId="{0628B78A-EE96-40CA-808F-5934F23E082E}" type="presOf" srcId="{EC944732-85BF-43E3-A9B7-2E42A0CA5DFE}" destId="{2A634B3F-B0EF-472D-9CD4-CFA946A656A1}" srcOrd="1" destOrd="0" presId="urn:microsoft.com/office/officeart/2005/8/layout/list1"/>
    <dgm:cxn modelId="{8EBB0C52-FF04-4D37-9A50-054253C2DD6C}" type="presOf" srcId="{14B4894A-9118-4928-8483-EA80D083EA25}" destId="{C1417BAA-A7E2-4062-A30C-E60E616F074F}" srcOrd="0" destOrd="0" presId="urn:microsoft.com/office/officeart/2005/8/layout/list1"/>
    <dgm:cxn modelId="{1A9BC4D7-7811-480F-91BD-F9A6E223532E}" type="presOf" srcId="{7BCC2E1F-D2CA-4882-A659-73280FBA0779}" destId="{6AA14504-EBB9-4983-9986-0781FE5F222B}" srcOrd="1" destOrd="0" presId="urn:microsoft.com/office/officeart/2005/8/layout/list1"/>
    <dgm:cxn modelId="{8B3B4584-45D6-4F3F-ADEC-AA2BA823F9E4}" type="presOf" srcId="{7F76621E-6759-4375-A575-8270AF0DAC4B}" destId="{10EBF058-EC68-4A75-8FA0-039954E2E092}" srcOrd="0" destOrd="0" presId="urn:microsoft.com/office/officeart/2005/8/layout/list1"/>
    <dgm:cxn modelId="{A3C9ECDC-D559-4010-AE3A-DF8DCEF72925}" srcId="{14B4894A-9118-4928-8483-EA80D083EA25}" destId="{D91E10C4-FCED-431F-9C5C-08E0D0183F1F}" srcOrd="0" destOrd="0" parTransId="{A721DA23-D80C-40C5-B78B-3020A6F23B63}" sibTransId="{41E85B78-017F-4A3F-832F-C90BC07DF025}"/>
    <dgm:cxn modelId="{7D4DC3A1-A067-4A32-AC71-6F8F195438F9}" srcId="{14B4894A-9118-4928-8483-EA80D083EA25}" destId="{EC944732-85BF-43E3-A9B7-2E42A0CA5DFE}" srcOrd="1" destOrd="0" parTransId="{3D5D5B61-A061-47A6-B1D9-A4194C5B36E5}" sibTransId="{87505921-AE0D-4FDF-B7E9-3A24C492D1F2}"/>
    <dgm:cxn modelId="{7A0AC978-8155-42EA-81DD-EAA45E3F10B5}" srcId="{14B4894A-9118-4928-8483-EA80D083EA25}" destId="{7F76621E-6759-4375-A575-8270AF0DAC4B}" srcOrd="2" destOrd="0" parTransId="{7D388AAF-BD5C-4D8A-B268-6D21FD5A4D97}" sibTransId="{DC90D936-CAC9-4DF6-ABEB-F311F8F3AAB2}"/>
    <dgm:cxn modelId="{25CACD3A-E594-4C93-9010-D8386F85C9A5}" type="presOf" srcId="{D91E10C4-FCED-431F-9C5C-08E0D0183F1F}" destId="{5CBD3B3D-0CCC-4E55-AAB6-C9E3614BEA2F}" srcOrd="1" destOrd="0" presId="urn:microsoft.com/office/officeart/2005/8/layout/list1"/>
    <dgm:cxn modelId="{3AD914FB-4894-4DBF-9DC8-033DF644479F}" type="presParOf" srcId="{C1417BAA-A7E2-4062-A30C-E60E616F074F}" destId="{6C0453B3-D8AA-4327-A011-1F6687FBA3D3}" srcOrd="0" destOrd="0" presId="urn:microsoft.com/office/officeart/2005/8/layout/list1"/>
    <dgm:cxn modelId="{9CA94DAD-E455-4785-9002-B0AA8F23D0C9}" type="presParOf" srcId="{6C0453B3-D8AA-4327-A011-1F6687FBA3D3}" destId="{B1F8A7BE-BB5B-4302-89FB-7820E2D10C37}" srcOrd="0" destOrd="0" presId="urn:microsoft.com/office/officeart/2005/8/layout/list1"/>
    <dgm:cxn modelId="{0B6E6405-5DE9-4115-867D-DB4BD77A393C}" type="presParOf" srcId="{6C0453B3-D8AA-4327-A011-1F6687FBA3D3}" destId="{5CBD3B3D-0CCC-4E55-AAB6-C9E3614BEA2F}" srcOrd="1" destOrd="0" presId="urn:microsoft.com/office/officeart/2005/8/layout/list1"/>
    <dgm:cxn modelId="{052E2561-6DDD-4A71-91BD-8DCBB37224DC}" type="presParOf" srcId="{C1417BAA-A7E2-4062-A30C-E60E616F074F}" destId="{CEE240F0-467E-4117-894F-0A6E3B449947}" srcOrd="1" destOrd="0" presId="urn:microsoft.com/office/officeart/2005/8/layout/list1"/>
    <dgm:cxn modelId="{609A6603-04C7-4A7D-84D3-5A3262E1E9B0}" type="presParOf" srcId="{C1417BAA-A7E2-4062-A30C-E60E616F074F}" destId="{E01DBFCD-77DC-4A37-8169-3973886CF4A3}" srcOrd="2" destOrd="0" presId="urn:microsoft.com/office/officeart/2005/8/layout/list1"/>
    <dgm:cxn modelId="{BC2FF40E-4104-4591-85FB-B84C58B8952B}" type="presParOf" srcId="{C1417BAA-A7E2-4062-A30C-E60E616F074F}" destId="{6472843D-F43D-4C7D-BC9C-B19A11D8BA11}" srcOrd="3" destOrd="0" presId="urn:microsoft.com/office/officeart/2005/8/layout/list1"/>
    <dgm:cxn modelId="{939FDCBB-709C-4282-81B6-17C0C379734B}" type="presParOf" srcId="{C1417BAA-A7E2-4062-A30C-E60E616F074F}" destId="{9F9818AF-8C33-47B5-8C3B-53E60BD03775}" srcOrd="4" destOrd="0" presId="urn:microsoft.com/office/officeart/2005/8/layout/list1"/>
    <dgm:cxn modelId="{E57FDF38-1454-48F1-A68D-1F36CAA4B4AD}" type="presParOf" srcId="{9F9818AF-8C33-47B5-8C3B-53E60BD03775}" destId="{7B597A6C-B899-4D3B-B226-9A52438CFD41}" srcOrd="0" destOrd="0" presId="urn:microsoft.com/office/officeart/2005/8/layout/list1"/>
    <dgm:cxn modelId="{7FC99EBD-8948-470B-9130-3FA8FDB1CFCB}" type="presParOf" srcId="{9F9818AF-8C33-47B5-8C3B-53E60BD03775}" destId="{2A634B3F-B0EF-472D-9CD4-CFA946A656A1}" srcOrd="1" destOrd="0" presId="urn:microsoft.com/office/officeart/2005/8/layout/list1"/>
    <dgm:cxn modelId="{D6D0A9A3-D744-4029-AF5C-A08AD5677618}" type="presParOf" srcId="{C1417BAA-A7E2-4062-A30C-E60E616F074F}" destId="{64B2DD29-D51B-4C1B-B715-DDA059CCF113}" srcOrd="5" destOrd="0" presId="urn:microsoft.com/office/officeart/2005/8/layout/list1"/>
    <dgm:cxn modelId="{74FC5EFC-58C3-4AD5-865F-AB05F5A5FFE6}" type="presParOf" srcId="{C1417BAA-A7E2-4062-A30C-E60E616F074F}" destId="{E8A8FE79-A75B-4FBF-BD4D-7CEAC52EA4BA}" srcOrd="6" destOrd="0" presId="urn:microsoft.com/office/officeart/2005/8/layout/list1"/>
    <dgm:cxn modelId="{94833171-0CE9-47A8-B83A-37FE4EECA84D}" type="presParOf" srcId="{C1417BAA-A7E2-4062-A30C-E60E616F074F}" destId="{27952F69-4D11-4C50-A520-A8624E863EDB}" srcOrd="7" destOrd="0" presId="urn:microsoft.com/office/officeart/2005/8/layout/list1"/>
    <dgm:cxn modelId="{76FB1DB0-8ADD-4A76-97A1-4F73BE3A94CC}" type="presParOf" srcId="{C1417BAA-A7E2-4062-A30C-E60E616F074F}" destId="{C49BA90B-20AC-4C69-88EE-454A70697BC0}" srcOrd="8" destOrd="0" presId="urn:microsoft.com/office/officeart/2005/8/layout/list1"/>
    <dgm:cxn modelId="{D2935C21-1F8D-49B5-9EC5-54E1A2C5EFD0}" type="presParOf" srcId="{C49BA90B-20AC-4C69-88EE-454A70697BC0}" destId="{10EBF058-EC68-4A75-8FA0-039954E2E092}" srcOrd="0" destOrd="0" presId="urn:microsoft.com/office/officeart/2005/8/layout/list1"/>
    <dgm:cxn modelId="{F52824F6-EF5A-4E1A-BF1D-627BFE96E7A3}" type="presParOf" srcId="{C49BA90B-20AC-4C69-88EE-454A70697BC0}" destId="{F745EBD1-F532-4868-B6E1-5566630D2798}" srcOrd="1" destOrd="0" presId="urn:microsoft.com/office/officeart/2005/8/layout/list1"/>
    <dgm:cxn modelId="{AAF40A4E-B320-43D5-BD1A-060AF88D7927}" type="presParOf" srcId="{C1417BAA-A7E2-4062-A30C-E60E616F074F}" destId="{82B8B1B4-CF3D-4118-8F7A-FD0703C7CC39}" srcOrd="9" destOrd="0" presId="urn:microsoft.com/office/officeart/2005/8/layout/list1"/>
    <dgm:cxn modelId="{5E1DEB04-E3F0-46B4-B368-00A398811CB6}" type="presParOf" srcId="{C1417BAA-A7E2-4062-A30C-E60E616F074F}" destId="{8CC6CED2-D08E-4879-9771-50E0649E462A}" srcOrd="10" destOrd="0" presId="urn:microsoft.com/office/officeart/2005/8/layout/list1"/>
    <dgm:cxn modelId="{6354EB33-08F0-4434-8267-A7E2725D0100}" type="presParOf" srcId="{C1417BAA-A7E2-4062-A30C-E60E616F074F}" destId="{28CA1722-B58B-4528-94A6-59F6D753D198}" srcOrd="11" destOrd="0" presId="urn:microsoft.com/office/officeart/2005/8/layout/list1"/>
    <dgm:cxn modelId="{05D4C97E-EEA8-40A2-AEE1-E2746EB8B883}" type="presParOf" srcId="{C1417BAA-A7E2-4062-A30C-E60E616F074F}" destId="{BB6E161A-3AFF-487C-8A4B-07697D42B9B1}" srcOrd="12" destOrd="0" presId="urn:microsoft.com/office/officeart/2005/8/layout/list1"/>
    <dgm:cxn modelId="{ABA8B225-6318-49FE-90CC-254EB95A98B7}" type="presParOf" srcId="{BB6E161A-3AFF-487C-8A4B-07697D42B9B1}" destId="{3273F984-151B-4B8F-8FC2-1D751B12F790}" srcOrd="0" destOrd="0" presId="urn:microsoft.com/office/officeart/2005/8/layout/list1"/>
    <dgm:cxn modelId="{45288296-74F9-49E8-AB3E-ABE6FB959BEA}" type="presParOf" srcId="{BB6E161A-3AFF-487C-8A4B-07697D42B9B1}" destId="{6AA14504-EBB9-4983-9986-0781FE5F222B}" srcOrd="1" destOrd="0" presId="urn:microsoft.com/office/officeart/2005/8/layout/list1"/>
    <dgm:cxn modelId="{90C4EB5B-7DF8-45CB-9E7C-E7443A9C3F76}" type="presParOf" srcId="{C1417BAA-A7E2-4062-A30C-E60E616F074F}" destId="{405A1237-D80A-4F2F-813A-72BBDA656E0C}" srcOrd="13" destOrd="0" presId="urn:microsoft.com/office/officeart/2005/8/layout/list1"/>
    <dgm:cxn modelId="{91EFE415-C1D9-481A-9DB3-317E7450FC5B}" type="presParOf" srcId="{C1417BAA-A7E2-4062-A30C-E60E616F074F}" destId="{4BD712F2-D3B2-4CAC-A292-402E3C9D0EC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B4894A-9118-4928-8483-EA80D083EA2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1E10C4-FCED-431F-9C5C-08E0D0183F1F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«Помощь ветеранам»</a:t>
          </a:r>
          <a:endParaRPr lang="ru-RU" dirty="0"/>
        </a:p>
      </dgm:t>
    </dgm:pt>
    <dgm:pt modelId="{A721DA23-D80C-40C5-B78B-3020A6F23B63}" type="parTrans" cxnId="{A3C9ECDC-D559-4010-AE3A-DF8DCEF72925}">
      <dgm:prSet/>
      <dgm:spPr/>
      <dgm:t>
        <a:bodyPr/>
        <a:lstStyle/>
        <a:p>
          <a:endParaRPr lang="ru-RU"/>
        </a:p>
      </dgm:t>
    </dgm:pt>
    <dgm:pt modelId="{41E85B78-017F-4A3F-832F-C90BC07DF025}" type="sibTrans" cxnId="{A3C9ECDC-D559-4010-AE3A-DF8DCEF72925}">
      <dgm:prSet/>
      <dgm:spPr/>
      <dgm:t>
        <a:bodyPr/>
        <a:lstStyle/>
        <a:p>
          <a:endParaRPr lang="ru-RU"/>
        </a:p>
      </dgm:t>
    </dgm:pt>
    <dgm:pt modelId="{EC944732-85BF-43E3-A9B7-2E42A0CA5DFE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«Поделись своей добротой»</a:t>
          </a:r>
          <a:endParaRPr lang="ru-RU" dirty="0"/>
        </a:p>
      </dgm:t>
    </dgm:pt>
    <dgm:pt modelId="{3D5D5B61-A061-47A6-B1D9-A4194C5B36E5}" type="parTrans" cxnId="{7D4DC3A1-A067-4A32-AC71-6F8F195438F9}">
      <dgm:prSet/>
      <dgm:spPr/>
      <dgm:t>
        <a:bodyPr/>
        <a:lstStyle/>
        <a:p>
          <a:endParaRPr lang="ru-RU"/>
        </a:p>
      </dgm:t>
    </dgm:pt>
    <dgm:pt modelId="{87505921-AE0D-4FDF-B7E9-3A24C492D1F2}" type="sibTrans" cxnId="{7D4DC3A1-A067-4A32-AC71-6F8F195438F9}">
      <dgm:prSet/>
      <dgm:spPr/>
      <dgm:t>
        <a:bodyPr/>
        <a:lstStyle/>
        <a:p>
          <a:endParaRPr lang="ru-RU"/>
        </a:p>
      </dgm:t>
    </dgm:pt>
    <dgm:pt modelId="{7F76621E-6759-4375-A575-8270AF0DAC4B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«Помоги собраться в школу»</a:t>
          </a:r>
          <a:endParaRPr lang="ru-RU" dirty="0"/>
        </a:p>
      </dgm:t>
    </dgm:pt>
    <dgm:pt modelId="{7D388AAF-BD5C-4D8A-B268-6D21FD5A4D97}" type="parTrans" cxnId="{7A0AC978-8155-42EA-81DD-EAA45E3F10B5}">
      <dgm:prSet/>
      <dgm:spPr/>
      <dgm:t>
        <a:bodyPr/>
        <a:lstStyle/>
        <a:p>
          <a:endParaRPr lang="ru-RU"/>
        </a:p>
      </dgm:t>
    </dgm:pt>
    <dgm:pt modelId="{DC90D936-CAC9-4DF6-ABEB-F311F8F3AAB2}" type="sibTrans" cxnId="{7A0AC978-8155-42EA-81DD-EAA45E3F10B5}">
      <dgm:prSet/>
      <dgm:spPr/>
      <dgm:t>
        <a:bodyPr/>
        <a:lstStyle/>
        <a:p>
          <a:endParaRPr lang="ru-RU"/>
        </a:p>
      </dgm:t>
    </dgm:pt>
    <dgm:pt modelId="{F851ED7E-4C3D-427D-9205-A19626C34700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«Марафон добрых дел»</a:t>
          </a:r>
          <a:endParaRPr lang="ru-RU" dirty="0"/>
        </a:p>
      </dgm:t>
    </dgm:pt>
    <dgm:pt modelId="{5A8B1F83-3E27-42E2-AB0B-F34186447CDA}" type="parTrans" cxnId="{AAAA2A62-54AF-43A6-B0AB-7F125E465ECD}">
      <dgm:prSet/>
      <dgm:spPr/>
      <dgm:t>
        <a:bodyPr/>
        <a:lstStyle/>
        <a:p>
          <a:endParaRPr lang="ru-RU"/>
        </a:p>
      </dgm:t>
    </dgm:pt>
    <dgm:pt modelId="{AB6E1497-E7A0-45F7-9218-9A584707DC22}" type="sibTrans" cxnId="{AAAA2A62-54AF-43A6-B0AB-7F125E465ECD}">
      <dgm:prSet/>
      <dgm:spPr/>
      <dgm:t>
        <a:bodyPr/>
        <a:lstStyle/>
        <a:p>
          <a:endParaRPr lang="ru-RU"/>
        </a:p>
      </dgm:t>
    </dgm:pt>
    <dgm:pt modelId="{7BCC2E1F-D2CA-4882-A659-73280FBA0779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«Узнай о </a:t>
          </a:r>
          <a:r>
            <a:rPr kumimoji="0" lang="ru-RU" b="1" i="1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волонтерстве</a:t>
          </a:r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»</a:t>
          </a:r>
          <a:endParaRPr lang="ru-RU" dirty="0"/>
        </a:p>
      </dgm:t>
    </dgm:pt>
    <dgm:pt modelId="{C2471144-21CF-47F7-BB3D-DB7CECB3411B}" type="parTrans" cxnId="{E59C6125-CBA4-4BB2-BF1A-13410ED18E30}">
      <dgm:prSet/>
      <dgm:spPr/>
      <dgm:t>
        <a:bodyPr/>
        <a:lstStyle/>
        <a:p>
          <a:endParaRPr lang="ru-RU"/>
        </a:p>
      </dgm:t>
    </dgm:pt>
    <dgm:pt modelId="{C8C5A96F-DA3B-4766-B337-2557C9EAAEC4}" type="sibTrans" cxnId="{E59C6125-CBA4-4BB2-BF1A-13410ED18E30}">
      <dgm:prSet/>
      <dgm:spPr/>
      <dgm:t>
        <a:bodyPr/>
        <a:lstStyle/>
        <a:p>
          <a:endParaRPr lang="ru-RU"/>
        </a:p>
      </dgm:t>
    </dgm:pt>
    <dgm:pt modelId="{C1417BAA-A7E2-4062-A30C-E60E616F074F}" type="pres">
      <dgm:prSet presAssocID="{14B4894A-9118-4928-8483-EA80D083EA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0453B3-D8AA-4327-A011-1F6687FBA3D3}" type="pres">
      <dgm:prSet presAssocID="{D91E10C4-FCED-431F-9C5C-08E0D0183F1F}" presName="parentLin" presStyleCnt="0"/>
      <dgm:spPr/>
    </dgm:pt>
    <dgm:pt modelId="{B1F8A7BE-BB5B-4302-89FB-7820E2D10C37}" type="pres">
      <dgm:prSet presAssocID="{D91E10C4-FCED-431F-9C5C-08E0D0183F1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CBD3B3D-0CCC-4E55-AAB6-C9E3614BEA2F}" type="pres">
      <dgm:prSet presAssocID="{D91E10C4-FCED-431F-9C5C-08E0D0183F1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40F0-467E-4117-894F-0A6E3B449947}" type="pres">
      <dgm:prSet presAssocID="{D91E10C4-FCED-431F-9C5C-08E0D0183F1F}" presName="negativeSpace" presStyleCnt="0"/>
      <dgm:spPr/>
    </dgm:pt>
    <dgm:pt modelId="{E01DBFCD-77DC-4A37-8169-3973886CF4A3}" type="pres">
      <dgm:prSet presAssocID="{D91E10C4-FCED-431F-9C5C-08E0D0183F1F}" presName="childText" presStyleLbl="conFgAcc1" presStyleIdx="0" presStyleCnt="5">
        <dgm:presLayoutVars>
          <dgm:bulletEnabled val="1"/>
        </dgm:presLayoutVars>
      </dgm:prSet>
      <dgm:spPr/>
    </dgm:pt>
    <dgm:pt modelId="{6472843D-F43D-4C7D-BC9C-B19A11D8BA11}" type="pres">
      <dgm:prSet presAssocID="{41E85B78-017F-4A3F-832F-C90BC07DF025}" presName="spaceBetweenRectangles" presStyleCnt="0"/>
      <dgm:spPr/>
    </dgm:pt>
    <dgm:pt modelId="{9F9818AF-8C33-47B5-8C3B-53E60BD03775}" type="pres">
      <dgm:prSet presAssocID="{EC944732-85BF-43E3-A9B7-2E42A0CA5DFE}" presName="parentLin" presStyleCnt="0"/>
      <dgm:spPr/>
    </dgm:pt>
    <dgm:pt modelId="{7B597A6C-B899-4D3B-B226-9A52438CFD41}" type="pres">
      <dgm:prSet presAssocID="{EC944732-85BF-43E3-A9B7-2E42A0CA5DF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A634B3F-B0EF-472D-9CD4-CFA946A656A1}" type="pres">
      <dgm:prSet presAssocID="{EC944732-85BF-43E3-A9B7-2E42A0CA5DF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2DD29-D51B-4C1B-B715-DDA059CCF113}" type="pres">
      <dgm:prSet presAssocID="{EC944732-85BF-43E3-A9B7-2E42A0CA5DFE}" presName="negativeSpace" presStyleCnt="0"/>
      <dgm:spPr/>
    </dgm:pt>
    <dgm:pt modelId="{E8A8FE79-A75B-4FBF-BD4D-7CEAC52EA4BA}" type="pres">
      <dgm:prSet presAssocID="{EC944732-85BF-43E3-A9B7-2E42A0CA5DFE}" presName="childText" presStyleLbl="conFgAcc1" presStyleIdx="1" presStyleCnt="5">
        <dgm:presLayoutVars>
          <dgm:bulletEnabled val="1"/>
        </dgm:presLayoutVars>
      </dgm:prSet>
      <dgm:spPr/>
    </dgm:pt>
    <dgm:pt modelId="{27952F69-4D11-4C50-A520-A8624E863EDB}" type="pres">
      <dgm:prSet presAssocID="{87505921-AE0D-4FDF-B7E9-3A24C492D1F2}" presName="spaceBetweenRectangles" presStyleCnt="0"/>
      <dgm:spPr/>
    </dgm:pt>
    <dgm:pt modelId="{C49BA90B-20AC-4C69-88EE-454A70697BC0}" type="pres">
      <dgm:prSet presAssocID="{7F76621E-6759-4375-A575-8270AF0DAC4B}" presName="parentLin" presStyleCnt="0"/>
      <dgm:spPr/>
    </dgm:pt>
    <dgm:pt modelId="{10EBF058-EC68-4A75-8FA0-039954E2E092}" type="pres">
      <dgm:prSet presAssocID="{7F76621E-6759-4375-A575-8270AF0DAC4B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F745EBD1-F532-4868-B6E1-5566630D2798}" type="pres">
      <dgm:prSet presAssocID="{7F76621E-6759-4375-A575-8270AF0DAC4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8B1B4-CF3D-4118-8F7A-FD0703C7CC39}" type="pres">
      <dgm:prSet presAssocID="{7F76621E-6759-4375-A575-8270AF0DAC4B}" presName="negativeSpace" presStyleCnt="0"/>
      <dgm:spPr/>
    </dgm:pt>
    <dgm:pt modelId="{8CC6CED2-D08E-4879-9771-50E0649E462A}" type="pres">
      <dgm:prSet presAssocID="{7F76621E-6759-4375-A575-8270AF0DAC4B}" presName="childText" presStyleLbl="conFgAcc1" presStyleIdx="2" presStyleCnt="5">
        <dgm:presLayoutVars>
          <dgm:bulletEnabled val="1"/>
        </dgm:presLayoutVars>
      </dgm:prSet>
      <dgm:spPr/>
    </dgm:pt>
    <dgm:pt modelId="{28CA1722-B58B-4528-94A6-59F6D753D198}" type="pres">
      <dgm:prSet presAssocID="{DC90D936-CAC9-4DF6-ABEB-F311F8F3AAB2}" presName="spaceBetweenRectangles" presStyleCnt="0"/>
      <dgm:spPr/>
    </dgm:pt>
    <dgm:pt modelId="{3B4B2F4F-C13F-4598-942D-69CCC315D94F}" type="pres">
      <dgm:prSet presAssocID="{F851ED7E-4C3D-427D-9205-A19626C34700}" presName="parentLin" presStyleCnt="0"/>
      <dgm:spPr/>
    </dgm:pt>
    <dgm:pt modelId="{B721D85E-BA58-47CC-8F58-9C8B6A89082F}" type="pres">
      <dgm:prSet presAssocID="{F851ED7E-4C3D-427D-9205-A19626C34700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BD7B535-8390-4E31-A123-B46B394C790D}" type="pres">
      <dgm:prSet presAssocID="{F851ED7E-4C3D-427D-9205-A19626C3470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8477F0-54B8-4309-8EAF-05F56BE0276E}" type="pres">
      <dgm:prSet presAssocID="{F851ED7E-4C3D-427D-9205-A19626C34700}" presName="negativeSpace" presStyleCnt="0"/>
      <dgm:spPr/>
    </dgm:pt>
    <dgm:pt modelId="{1138FA3B-403E-463D-92D3-9A6E1F0AC12C}" type="pres">
      <dgm:prSet presAssocID="{F851ED7E-4C3D-427D-9205-A19626C34700}" presName="childText" presStyleLbl="conFgAcc1" presStyleIdx="3" presStyleCnt="5">
        <dgm:presLayoutVars>
          <dgm:bulletEnabled val="1"/>
        </dgm:presLayoutVars>
      </dgm:prSet>
      <dgm:spPr/>
    </dgm:pt>
    <dgm:pt modelId="{1143ACBF-FDA2-4440-AE9C-5301EF60B7C8}" type="pres">
      <dgm:prSet presAssocID="{AB6E1497-E7A0-45F7-9218-9A584707DC22}" presName="spaceBetweenRectangles" presStyleCnt="0"/>
      <dgm:spPr/>
    </dgm:pt>
    <dgm:pt modelId="{BB6E161A-3AFF-487C-8A4B-07697D42B9B1}" type="pres">
      <dgm:prSet presAssocID="{7BCC2E1F-D2CA-4882-A659-73280FBA0779}" presName="parentLin" presStyleCnt="0"/>
      <dgm:spPr/>
    </dgm:pt>
    <dgm:pt modelId="{3273F984-151B-4B8F-8FC2-1D751B12F790}" type="pres">
      <dgm:prSet presAssocID="{7BCC2E1F-D2CA-4882-A659-73280FBA0779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6AA14504-EBB9-4983-9986-0781FE5F222B}" type="pres">
      <dgm:prSet presAssocID="{7BCC2E1F-D2CA-4882-A659-73280FBA077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5A1237-D80A-4F2F-813A-72BBDA656E0C}" type="pres">
      <dgm:prSet presAssocID="{7BCC2E1F-D2CA-4882-A659-73280FBA0779}" presName="negativeSpace" presStyleCnt="0"/>
      <dgm:spPr/>
    </dgm:pt>
    <dgm:pt modelId="{4BD712F2-D3B2-4CAC-A292-402E3C9D0EC7}" type="pres">
      <dgm:prSet presAssocID="{7BCC2E1F-D2CA-4882-A659-73280FBA077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C896AA8-C3B3-4E69-AF66-00C848B33A1A}" type="presOf" srcId="{F851ED7E-4C3D-427D-9205-A19626C34700}" destId="{B721D85E-BA58-47CC-8F58-9C8B6A89082F}" srcOrd="0" destOrd="0" presId="urn:microsoft.com/office/officeart/2005/8/layout/list1"/>
    <dgm:cxn modelId="{3A1FE410-AFD7-4B3F-A4D8-B7A2AE9D215A}" type="presOf" srcId="{7F76621E-6759-4375-A575-8270AF0DAC4B}" destId="{10EBF058-EC68-4A75-8FA0-039954E2E092}" srcOrd="0" destOrd="0" presId="urn:microsoft.com/office/officeart/2005/8/layout/list1"/>
    <dgm:cxn modelId="{43019A8C-30D7-49AA-9DA9-4183F5A9AF5E}" type="presOf" srcId="{7BCC2E1F-D2CA-4882-A659-73280FBA0779}" destId="{3273F984-151B-4B8F-8FC2-1D751B12F790}" srcOrd="0" destOrd="0" presId="urn:microsoft.com/office/officeart/2005/8/layout/list1"/>
    <dgm:cxn modelId="{0E717EB2-5B4C-49E7-A569-B96831BF7BD7}" type="presOf" srcId="{D91E10C4-FCED-431F-9C5C-08E0D0183F1F}" destId="{5CBD3B3D-0CCC-4E55-AAB6-C9E3614BEA2F}" srcOrd="1" destOrd="0" presId="urn:microsoft.com/office/officeart/2005/8/layout/list1"/>
    <dgm:cxn modelId="{1CA22A4C-2C7D-4D22-9651-82EE34066386}" type="presOf" srcId="{D91E10C4-FCED-431F-9C5C-08E0D0183F1F}" destId="{B1F8A7BE-BB5B-4302-89FB-7820E2D10C37}" srcOrd="0" destOrd="0" presId="urn:microsoft.com/office/officeart/2005/8/layout/list1"/>
    <dgm:cxn modelId="{4FEF0082-C661-4D85-9722-CDA6ABC8DCAD}" type="presOf" srcId="{7F76621E-6759-4375-A575-8270AF0DAC4B}" destId="{F745EBD1-F532-4868-B6E1-5566630D2798}" srcOrd="1" destOrd="0" presId="urn:microsoft.com/office/officeart/2005/8/layout/list1"/>
    <dgm:cxn modelId="{E0258DB4-9BA6-48B9-BE1F-BA7D307C5DF0}" type="presOf" srcId="{14B4894A-9118-4928-8483-EA80D083EA25}" destId="{C1417BAA-A7E2-4062-A30C-E60E616F074F}" srcOrd="0" destOrd="0" presId="urn:microsoft.com/office/officeart/2005/8/layout/list1"/>
    <dgm:cxn modelId="{7A0AC978-8155-42EA-81DD-EAA45E3F10B5}" srcId="{14B4894A-9118-4928-8483-EA80D083EA25}" destId="{7F76621E-6759-4375-A575-8270AF0DAC4B}" srcOrd="2" destOrd="0" parTransId="{7D388AAF-BD5C-4D8A-B268-6D21FD5A4D97}" sibTransId="{DC90D936-CAC9-4DF6-ABEB-F311F8F3AAB2}"/>
    <dgm:cxn modelId="{A3C9ECDC-D559-4010-AE3A-DF8DCEF72925}" srcId="{14B4894A-9118-4928-8483-EA80D083EA25}" destId="{D91E10C4-FCED-431F-9C5C-08E0D0183F1F}" srcOrd="0" destOrd="0" parTransId="{A721DA23-D80C-40C5-B78B-3020A6F23B63}" sibTransId="{41E85B78-017F-4A3F-832F-C90BC07DF025}"/>
    <dgm:cxn modelId="{69D0CAC7-14E6-44E6-B56E-9A23DBE3A52B}" type="presOf" srcId="{EC944732-85BF-43E3-A9B7-2E42A0CA5DFE}" destId="{7B597A6C-B899-4D3B-B226-9A52438CFD41}" srcOrd="0" destOrd="0" presId="urn:microsoft.com/office/officeart/2005/8/layout/list1"/>
    <dgm:cxn modelId="{7D4DC3A1-A067-4A32-AC71-6F8F195438F9}" srcId="{14B4894A-9118-4928-8483-EA80D083EA25}" destId="{EC944732-85BF-43E3-A9B7-2E42A0CA5DFE}" srcOrd="1" destOrd="0" parTransId="{3D5D5B61-A061-47A6-B1D9-A4194C5B36E5}" sibTransId="{87505921-AE0D-4FDF-B7E9-3A24C492D1F2}"/>
    <dgm:cxn modelId="{1EDE395F-28B0-4019-B04E-3689ADC6C0D4}" type="presOf" srcId="{EC944732-85BF-43E3-A9B7-2E42A0CA5DFE}" destId="{2A634B3F-B0EF-472D-9CD4-CFA946A656A1}" srcOrd="1" destOrd="0" presId="urn:microsoft.com/office/officeart/2005/8/layout/list1"/>
    <dgm:cxn modelId="{F49EFDFC-107C-4F68-B532-BBE9E5939276}" type="presOf" srcId="{7BCC2E1F-D2CA-4882-A659-73280FBA0779}" destId="{6AA14504-EBB9-4983-9986-0781FE5F222B}" srcOrd="1" destOrd="0" presId="urn:microsoft.com/office/officeart/2005/8/layout/list1"/>
    <dgm:cxn modelId="{111EEEB5-4E49-40FA-8490-7F6476DEDD13}" type="presOf" srcId="{F851ED7E-4C3D-427D-9205-A19626C34700}" destId="{2BD7B535-8390-4E31-A123-B46B394C790D}" srcOrd="1" destOrd="0" presId="urn:microsoft.com/office/officeart/2005/8/layout/list1"/>
    <dgm:cxn modelId="{AAAA2A62-54AF-43A6-B0AB-7F125E465ECD}" srcId="{14B4894A-9118-4928-8483-EA80D083EA25}" destId="{F851ED7E-4C3D-427D-9205-A19626C34700}" srcOrd="3" destOrd="0" parTransId="{5A8B1F83-3E27-42E2-AB0B-F34186447CDA}" sibTransId="{AB6E1497-E7A0-45F7-9218-9A584707DC22}"/>
    <dgm:cxn modelId="{E59C6125-CBA4-4BB2-BF1A-13410ED18E30}" srcId="{14B4894A-9118-4928-8483-EA80D083EA25}" destId="{7BCC2E1F-D2CA-4882-A659-73280FBA0779}" srcOrd="4" destOrd="0" parTransId="{C2471144-21CF-47F7-BB3D-DB7CECB3411B}" sibTransId="{C8C5A96F-DA3B-4766-B337-2557C9EAAEC4}"/>
    <dgm:cxn modelId="{CB5E085D-8BD2-498C-B1E0-40B6410C7770}" type="presParOf" srcId="{C1417BAA-A7E2-4062-A30C-E60E616F074F}" destId="{6C0453B3-D8AA-4327-A011-1F6687FBA3D3}" srcOrd="0" destOrd="0" presId="urn:microsoft.com/office/officeart/2005/8/layout/list1"/>
    <dgm:cxn modelId="{4FE9AFA4-218B-4B72-812D-0AD92B1506BC}" type="presParOf" srcId="{6C0453B3-D8AA-4327-A011-1F6687FBA3D3}" destId="{B1F8A7BE-BB5B-4302-89FB-7820E2D10C37}" srcOrd="0" destOrd="0" presId="urn:microsoft.com/office/officeart/2005/8/layout/list1"/>
    <dgm:cxn modelId="{42A6228C-9B4C-4DC6-935D-CF06B6FF5983}" type="presParOf" srcId="{6C0453B3-D8AA-4327-A011-1F6687FBA3D3}" destId="{5CBD3B3D-0CCC-4E55-AAB6-C9E3614BEA2F}" srcOrd="1" destOrd="0" presId="urn:microsoft.com/office/officeart/2005/8/layout/list1"/>
    <dgm:cxn modelId="{CAC6C8BF-14AA-4958-BB9B-5C0ECBCC9947}" type="presParOf" srcId="{C1417BAA-A7E2-4062-A30C-E60E616F074F}" destId="{CEE240F0-467E-4117-894F-0A6E3B449947}" srcOrd="1" destOrd="0" presId="urn:microsoft.com/office/officeart/2005/8/layout/list1"/>
    <dgm:cxn modelId="{2B0CF983-7A17-4022-9896-DAF444F1CA4A}" type="presParOf" srcId="{C1417BAA-A7E2-4062-A30C-E60E616F074F}" destId="{E01DBFCD-77DC-4A37-8169-3973886CF4A3}" srcOrd="2" destOrd="0" presId="urn:microsoft.com/office/officeart/2005/8/layout/list1"/>
    <dgm:cxn modelId="{C290B2A1-0C99-46C7-9200-685386868104}" type="presParOf" srcId="{C1417BAA-A7E2-4062-A30C-E60E616F074F}" destId="{6472843D-F43D-4C7D-BC9C-B19A11D8BA11}" srcOrd="3" destOrd="0" presId="urn:microsoft.com/office/officeart/2005/8/layout/list1"/>
    <dgm:cxn modelId="{5F998338-834B-484B-9E52-AEF41CD7241E}" type="presParOf" srcId="{C1417BAA-A7E2-4062-A30C-E60E616F074F}" destId="{9F9818AF-8C33-47B5-8C3B-53E60BD03775}" srcOrd="4" destOrd="0" presId="urn:microsoft.com/office/officeart/2005/8/layout/list1"/>
    <dgm:cxn modelId="{F4E15F77-9198-431E-A155-E7EA8ABFC743}" type="presParOf" srcId="{9F9818AF-8C33-47B5-8C3B-53E60BD03775}" destId="{7B597A6C-B899-4D3B-B226-9A52438CFD41}" srcOrd="0" destOrd="0" presId="urn:microsoft.com/office/officeart/2005/8/layout/list1"/>
    <dgm:cxn modelId="{2C31ACA9-A16C-4D60-AC09-9D9689535C60}" type="presParOf" srcId="{9F9818AF-8C33-47B5-8C3B-53E60BD03775}" destId="{2A634B3F-B0EF-472D-9CD4-CFA946A656A1}" srcOrd="1" destOrd="0" presId="urn:microsoft.com/office/officeart/2005/8/layout/list1"/>
    <dgm:cxn modelId="{2A6B446D-E090-46C4-81D9-BDA426D97144}" type="presParOf" srcId="{C1417BAA-A7E2-4062-A30C-E60E616F074F}" destId="{64B2DD29-D51B-4C1B-B715-DDA059CCF113}" srcOrd="5" destOrd="0" presId="urn:microsoft.com/office/officeart/2005/8/layout/list1"/>
    <dgm:cxn modelId="{C6DDA4F7-2528-416C-8101-C5E48694D69A}" type="presParOf" srcId="{C1417BAA-A7E2-4062-A30C-E60E616F074F}" destId="{E8A8FE79-A75B-4FBF-BD4D-7CEAC52EA4BA}" srcOrd="6" destOrd="0" presId="urn:microsoft.com/office/officeart/2005/8/layout/list1"/>
    <dgm:cxn modelId="{1FDCD043-9E2B-4208-91D6-EE4EBE22B6F3}" type="presParOf" srcId="{C1417BAA-A7E2-4062-A30C-E60E616F074F}" destId="{27952F69-4D11-4C50-A520-A8624E863EDB}" srcOrd="7" destOrd="0" presId="urn:microsoft.com/office/officeart/2005/8/layout/list1"/>
    <dgm:cxn modelId="{A8FBCCD5-42AC-4588-B6C5-DED1ABDCD9C2}" type="presParOf" srcId="{C1417BAA-A7E2-4062-A30C-E60E616F074F}" destId="{C49BA90B-20AC-4C69-88EE-454A70697BC0}" srcOrd="8" destOrd="0" presId="urn:microsoft.com/office/officeart/2005/8/layout/list1"/>
    <dgm:cxn modelId="{E20E3717-B975-45D0-91CD-5388148B0AB8}" type="presParOf" srcId="{C49BA90B-20AC-4C69-88EE-454A70697BC0}" destId="{10EBF058-EC68-4A75-8FA0-039954E2E092}" srcOrd="0" destOrd="0" presId="urn:microsoft.com/office/officeart/2005/8/layout/list1"/>
    <dgm:cxn modelId="{00C01343-7E8D-4E24-BB22-0F44AEF429D1}" type="presParOf" srcId="{C49BA90B-20AC-4C69-88EE-454A70697BC0}" destId="{F745EBD1-F532-4868-B6E1-5566630D2798}" srcOrd="1" destOrd="0" presId="urn:microsoft.com/office/officeart/2005/8/layout/list1"/>
    <dgm:cxn modelId="{60C42E5A-86E9-4C53-BA48-0EC62947282D}" type="presParOf" srcId="{C1417BAA-A7E2-4062-A30C-E60E616F074F}" destId="{82B8B1B4-CF3D-4118-8F7A-FD0703C7CC39}" srcOrd="9" destOrd="0" presId="urn:microsoft.com/office/officeart/2005/8/layout/list1"/>
    <dgm:cxn modelId="{F7811588-50EB-4AE2-861E-7662958462EF}" type="presParOf" srcId="{C1417BAA-A7E2-4062-A30C-E60E616F074F}" destId="{8CC6CED2-D08E-4879-9771-50E0649E462A}" srcOrd="10" destOrd="0" presId="urn:microsoft.com/office/officeart/2005/8/layout/list1"/>
    <dgm:cxn modelId="{735F1172-87D4-45A6-BA98-64BCF5B1A5DB}" type="presParOf" srcId="{C1417BAA-A7E2-4062-A30C-E60E616F074F}" destId="{28CA1722-B58B-4528-94A6-59F6D753D198}" srcOrd="11" destOrd="0" presId="urn:microsoft.com/office/officeart/2005/8/layout/list1"/>
    <dgm:cxn modelId="{DB213A77-2533-424F-AD5B-71E1C96913D2}" type="presParOf" srcId="{C1417BAA-A7E2-4062-A30C-E60E616F074F}" destId="{3B4B2F4F-C13F-4598-942D-69CCC315D94F}" srcOrd="12" destOrd="0" presId="urn:microsoft.com/office/officeart/2005/8/layout/list1"/>
    <dgm:cxn modelId="{554A0CBA-60D8-41C8-B55F-7A31C36F0CF1}" type="presParOf" srcId="{3B4B2F4F-C13F-4598-942D-69CCC315D94F}" destId="{B721D85E-BA58-47CC-8F58-9C8B6A89082F}" srcOrd="0" destOrd="0" presId="urn:microsoft.com/office/officeart/2005/8/layout/list1"/>
    <dgm:cxn modelId="{2C0E2913-210C-4AA8-87DA-EAF3AD54C543}" type="presParOf" srcId="{3B4B2F4F-C13F-4598-942D-69CCC315D94F}" destId="{2BD7B535-8390-4E31-A123-B46B394C790D}" srcOrd="1" destOrd="0" presId="urn:microsoft.com/office/officeart/2005/8/layout/list1"/>
    <dgm:cxn modelId="{C7F09D88-444A-4B8E-8261-565B24BD74DE}" type="presParOf" srcId="{C1417BAA-A7E2-4062-A30C-E60E616F074F}" destId="{6A8477F0-54B8-4309-8EAF-05F56BE0276E}" srcOrd="13" destOrd="0" presId="urn:microsoft.com/office/officeart/2005/8/layout/list1"/>
    <dgm:cxn modelId="{DB77BFB7-AD7C-483A-8B52-3498BBC8F1BA}" type="presParOf" srcId="{C1417BAA-A7E2-4062-A30C-E60E616F074F}" destId="{1138FA3B-403E-463D-92D3-9A6E1F0AC12C}" srcOrd="14" destOrd="0" presId="urn:microsoft.com/office/officeart/2005/8/layout/list1"/>
    <dgm:cxn modelId="{9BF4EC0F-382A-4F21-A737-416BA7EBBDFA}" type="presParOf" srcId="{C1417BAA-A7E2-4062-A30C-E60E616F074F}" destId="{1143ACBF-FDA2-4440-AE9C-5301EF60B7C8}" srcOrd="15" destOrd="0" presId="urn:microsoft.com/office/officeart/2005/8/layout/list1"/>
    <dgm:cxn modelId="{4BB53A25-3A59-45F9-B9B2-BF98D6B30FE0}" type="presParOf" srcId="{C1417BAA-A7E2-4062-A30C-E60E616F074F}" destId="{BB6E161A-3AFF-487C-8A4B-07697D42B9B1}" srcOrd="16" destOrd="0" presId="urn:microsoft.com/office/officeart/2005/8/layout/list1"/>
    <dgm:cxn modelId="{67818875-A43D-4B46-841E-E3A9884F5F0E}" type="presParOf" srcId="{BB6E161A-3AFF-487C-8A4B-07697D42B9B1}" destId="{3273F984-151B-4B8F-8FC2-1D751B12F790}" srcOrd="0" destOrd="0" presId="urn:microsoft.com/office/officeart/2005/8/layout/list1"/>
    <dgm:cxn modelId="{76F6088A-6ED3-4695-80F0-575E4329AC43}" type="presParOf" srcId="{BB6E161A-3AFF-487C-8A4B-07697D42B9B1}" destId="{6AA14504-EBB9-4983-9986-0781FE5F222B}" srcOrd="1" destOrd="0" presId="urn:microsoft.com/office/officeart/2005/8/layout/list1"/>
    <dgm:cxn modelId="{E0929C2B-66A7-44DB-B7EB-BF76ECB717E5}" type="presParOf" srcId="{C1417BAA-A7E2-4062-A30C-E60E616F074F}" destId="{405A1237-D80A-4F2F-813A-72BBDA656E0C}" srcOrd="17" destOrd="0" presId="urn:microsoft.com/office/officeart/2005/8/layout/list1"/>
    <dgm:cxn modelId="{19C9E0A1-D136-4155-9231-169FCA465994}" type="presParOf" srcId="{C1417BAA-A7E2-4062-A30C-E60E616F074F}" destId="{4BD712F2-D3B2-4CAC-A292-402E3C9D0EC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B4894A-9118-4928-8483-EA80D083EA2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1E10C4-FCED-431F-9C5C-08E0D0183F1F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«Письмо солдату»</a:t>
          </a:r>
          <a:endParaRPr lang="ru-RU" dirty="0"/>
        </a:p>
      </dgm:t>
    </dgm:pt>
    <dgm:pt modelId="{A721DA23-D80C-40C5-B78B-3020A6F23B63}" type="parTrans" cxnId="{A3C9ECDC-D559-4010-AE3A-DF8DCEF72925}">
      <dgm:prSet/>
      <dgm:spPr/>
      <dgm:t>
        <a:bodyPr/>
        <a:lstStyle/>
        <a:p>
          <a:endParaRPr lang="ru-RU"/>
        </a:p>
      </dgm:t>
    </dgm:pt>
    <dgm:pt modelId="{41E85B78-017F-4A3F-832F-C90BC07DF025}" type="sibTrans" cxnId="{A3C9ECDC-D559-4010-AE3A-DF8DCEF72925}">
      <dgm:prSet/>
      <dgm:spPr/>
      <dgm:t>
        <a:bodyPr/>
        <a:lstStyle/>
        <a:p>
          <a:endParaRPr lang="ru-RU"/>
        </a:p>
      </dgm:t>
    </dgm:pt>
    <dgm:pt modelId="{EC944732-85BF-43E3-A9B7-2E42A0CA5DFE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«Память поколений»</a:t>
          </a:r>
          <a:endParaRPr lang="ru-RU" dirty="0"/>
        </a:p>
      </dgm:t>
    </dgm:pt>
    <dgm:pt modelId="{3D5D5B61-A061-47A6-B1D9-A4194C5B36E5}" type="parTrans" cxnId="{7D4DC3A1-A067-4A32-AC71-6F8F195438F9}">
      <dgm:prSet/>
      <dgm:spPr/>
      <dgm:t>
        <a:bodyPr/>
        <a:lstStyle/>
        <a:p>
          <a:endParaRPr lang="ru-RU"/>
        </a:p>
      </dgm:t>
    </dgm:pt>
    <dgm:pt modelId="{87505921-AE0D-4FDF-B7E9-3A24C492D1F2}" type="sibTrans" cxnId="{7D4DC3A1-A067-4A32-AC71-6F8F195438F9}">
      <dgm:prSet/>
      <dgm:spPr/>
      <dgm:t>
        <a:bodyPr/>
        <a:lstStyle/>
        <a:p>
          <a:endParaRPr lang="ru-RU"/>
        </a:p>
      </dgm:t>
    </dgm:pt>
    <dgm:pt modelId="{7F76621E-6759-4375-A575-8270AF0DAC4B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«Георгиевская ленточка»</a:t>
          </a:r>
          <a:endParaRPr lang="ru-RU" dirty="0"/>
        </a:p>
      </dgm:t>
    </dgm:pt>
    <dgm:pt modelId="{7D388AAF-BD5C-4D8A-B268-6D21FD5A4D97}" type="parTrans" cxnId="{7A0AC978-8155-42EA-81DD-EAA45E3F10B5}">
      <dgm:prSet/>
      <dgm:spPr/>
      <dgm:t>
        <a:bodyPr/>
        <a:lstStyle/>
        <a:p>
          <a:endParaRPr lang="ru-RU"/>
        </a:p>
      </dgm:t>
    </dgm:pt>
    <dgm:pt modelId="{DC90D936-CAC9-4DF6-ABEB-F311F8F3AAB2}" type="sibTrans" cxnId="{7A0AC978-8155-42EA-81DD-EAA45E3F10B5}">
      <dgm:prSet/>
      <dgm:spPr/>
      <dgm:t>
        <a:bodyPr/>
        <a:lstStyle/>
        <a:p>
          <a:endParaRPr lang="ru-RU"/>
        </a:p>
      </dgm:t>
    </dgm:pt>
    <dgm:pt modelId="{F851ED7E-4C3D-427D-9205-A19626C34700}">
      <dgm:prSet phldrT="[Текст]"/>
      <dgm:spPr/>
      <dgm:t>
        <a:bodyPr/>
        <a:lstStyle/>
        <a:p>
          <a:pPr rtl="0"/>
          <a:r>
            <a:rPr kumimoji="0" lang="ru-RU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«Письмо Победы»</a:t>
          </a:r>
          <a:endParaRPr lang="ru-RU" dirty="0"/>
        </a:p>
      </dgm:t>
    </dgm:pt>
    <dgm:pt modelId="{5A8B1F83-3E27-42E2-AB0B-F34186447CDA}" type="parTrans" cxnId="{AAAA2A62-54AF-43A6-B0AB-7F125E465ECD}">
      <dgm:prSet/>
      <dgm:spPr/>
      <dgm:t>
        <a:bodyPr/>
        <a:lstStyle/>
        <a:p>
          <a:endParaRPr lang="ru-RU"/>
        </a:p>
      </dgm:t>
    </dgm:pt>
    <dgm:pt modelId="{AB6E1497-E7A0-45F7-9218-9A584707DC22}" type="sibTrans" cxnId="{AAAA2A62-54AF-43A6-B0AB-7F125E465ECD}">
      <dgm:prSet/>
      <dgm:spPr/>
      <dgm:t>
        <a:bodyPr/>
        <a:lstStyle/>
        <a:p>
          <a:endParaRPr lang="ru-RU"/>
        </a:p>
      </dgm:t>
    </dgm:pt>
    <dgm:pt modelId="{C1417BAA-A7E2-4062-A30C-E60E616F074F}" type="pres">
      <dgm:prSet presAssocID="{14B4894A-9118-4928-8483-EA80D083EA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0453B3-D8AA-4327-A011-1F6687FBA3D3}" type="pres">
      <dgm:prSet presAssocID="{D91E10C4-FCED-431F-9C5C-08E0D0183F1F}" presName="parentLin" presStyleCnt="0"/>
      <dgm:spPr/>
    </dgm:pt>
    <dgm:pt modelId="{B1F8A7BE-BB5B-4302-89FB-7820E2D10C37}" type="pres">
      <dgm:prSet presAssocID="{D91E10C4-FCED-431F-9C5C-08E0D0183F1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CBD3B3D-0CCC-4E55-AAB6-C9E3614BEA2F}" type="pres">
      <dgm:prSet presAssocID="{D91E10C4-FCED-431F-9C5C-08E0D0183F1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40F0-467E-4117-894F-0A6E3B449947}" type="pres">
      <dgm:prSet presAssocID="{D91E10C4-FCED-431F-9C5C-08E0D0183F1F}" presName="negativeSpace" presStyleCnt="0"/>
      <dgm:spPr/>
    </dgm:pt>
    <dgm:pt modelId="{E01DBFCD-77DC-4A37-8169-3973886CF4A3}" type="pres">
      <dgm:prSet presAssocID="{D91E10C4-FCED-431F-9C5C-08E0D0183F1F}" presName="childText" presStyleLbl="conFgAcc1" presStyleIdx="0" presStyleCnt="4">
        <dgm:presLayoutVars>
          <dgm:bulletEnabled val="1"/>
        </dgm:presLayoutVars>
      </dgm:prSet>
      <dgm:spPr/>
    </dgm:pt>
    <dgm:pt modelId="{6472843D-F43D-4C7D-BC9C-B19A11D8BA11}" type="pres">
      <dgm:prSet presAssocID="{41E85B78-017F-4A3F-832F-C90BC07DF025}" presName="spaceBetweenRectangles" presStyleCnt="0"/>
      <dgm:spPr/>
    </dgm:pt>
    <dgm:pt modelId="{9F9818AF-8C33-47B5-8C3B-53E60BD03775}" type="pres">
      <dgm:prSet presAssocID="{EC944732-85BF-43E3-A9B7-2E42A0CA5DFE}" presName="parentLin" presStyleCnt="0"/>
      <dgm:spPr/>
    </dgm:pt>
    <dgm:pt modelId="{7B597A6C-B899-4D3B-B226-9A52438CFD41}" type="pres">
      <dgm:prSet presAssocID="{EC944732-85BF-43E3-A9B7-2E42A0CA5DF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A634B3F-B0EF-472D-9CD4-CFA946A656A1}" type="pres">
      <dgm:prSet presAssocID="{EC944732-85BF-43E3-A9B7-2E42A0CA5DF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2DD29-D51B-4C1B-B715-DDA059CCF113}" type="pres">
      <dgm:prSet presAssocID="{EC944732-85BF-43E3-A9B7-2E42A0CA5DFE}" presName="negativeSpace" presStyleCnt="0"/>
      <dgm:spPr/>
    </dgm:pt>
    <dgm:pt modelId="{E8A8FE79-A75B-4FBF-BD4D-7CEAC52EA4BA}" type="pres">
      <dgm:prSet presAssocID="{EC944732-85BF-43E3-A9B7-2E42A0CA5DFE}" presName="childText" presStyleLbl="conFgAcc1" presStyleIdx="1" presStyleCnt="4">
        <dgm:presLayoutVars>
          <dgm:bulletEnabled val="1"/>
        </dgm:presLayoutVars>
      </dgm:prSet>
      <dgm:spPr/>
    </dgm:pt>
    <dgm:pt modelId="{27952F69-4D11-4C50-A520-A8624E863EDB}" type="pres">
      <dgm:prSet presAssocID="{87505921-AE0D-4FDF-B7E9-3A24C492D1F2}" presName="spaceBetweenRectangles" presStyleCnt="0"/>
      <dgm:spPr/>
    </dgm:pt>
    <dgm:pt modelId="{C49BA90B-20AC-4C69-88EE-454A70697BC0}" type="pres">
      <dgm:prSet presAssocID="{7F76621E-6759-4375-A575-8270AF0DAC4B}" presName="parentLin" presStyleCnt="0"/>
      <dgm:spPr/>
    </dgm:pt>
    <dgm:pt modelId="{10EBF058-EC68-4A75-8FA0-039954E2E092}" type="pres">
      <dgm:prSet presAssocID="{7F76621E-6759-4375-A575-8270AF0DAC4B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F745EBD1-F532-4868-B6E1-5566630D2798}" type="pres">
      <dgm:prSet presAssocID="{7F76621E-6759-4375-A575-8270AF0DAC4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8B1B4-CF3D-4118-8F7A-FD0703C7CC39}" type="pres">
      <dgm:prSet presAssocID="{7F76621E-6759-4375-A575-8270AF0DAC4B}" presName="negativeSpace" presStyleCnt="0"/>
      <dgm:spPr/>
    </dgm:pt>
    <dgm:pt modelId="{8CC6CED2-D08E-4879-9771-50E0649E462A}" type="pres">
      <dgm:prSet presAssocID="{7F76621E-6759-4375-A575-8270AF0DAC4B}" presName="childText" presStyleLbl="conFgAcc1" presStyleIdx="2" presStyleCnt="4">
        <dgm:presLayoutVars>
          <dgm:bulletEnabled val="1"/>
        </dgm:presLayoutVars>
      </dgm:prSet>
      <dgm:spPr/>
    </dgm:pt>
    <dgm:pt modelId="{28CA1722-B58B-4528-94A6-59F6D753D198}" type="pres">
      <dgm:prSet presAssocID="{DC90D936-CAC9-4DF6-ABEB-F311F8F3AAB2}" presName="spaceBetweenRectangles" presStyleCnt="0"/>
      <dgm:spPr/>
    </dgm:pt>
    <dgm:pt modelId="{3B4B2F4F-C13F-4598-942D-69CCC315D94F}" type="pres">
      <dgm:prSet presAssocID="{F851ED7E-4C3D-427D-9205-A19626C34700}" presName="parentLin" presStyleCnt="0"/>
      <dgm:spPr/>
    </dgm:pt>
    <dgm:pt modelId="{B721D85E-BA58-47CC-8F58-9C8B6A89082F}" type="pres">
      <dgm:prSet presAssocID="{F851ED7E-4C3D-427D-9205-A19626C34700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2BD7B535-8390-4E31-A123-B46B394C790D}" type="pres">
      <dgm:prSet presAssocID="{F851ED7E-4C3D-427D-9205-A19626C3470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8477F0-54B8-4309-8EAF-05F56BE0276E}" type="pres">
      <dgm:prSet presAssocID="{F851ED7E-4C3D-427D-9205-A19626C34700}" presName="negativeSpace" presStyleCnt="0"/>
      <dgm:spPr/>
    </dgm:pt>
    <dgm:pt modelId="{1138FA3B-403E-463D-92D3-9A6E1F0AC12C}" type="pres">
      <dgm:prSet presAssocID="{F851ED7E-4C3D-427D-9205-A19626C3470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160306B-793B-4A0D-A482-8A08114C3DC9}" type="presOf" srcId="{D91E10C4-FCED-431F-9C5C-08E0D0183F1F}" destId="{B1F8A7BE-BB5B-4302-89FB-7820E2D10C37}" srcOrd="0" destOrd="0" presId="urn:microsoft.com/office/officeart/2005/8/layout/list1"/>
    <dgm:cxn modelId="{BA35636C-0C13-4F61-A954-AFB3230CC5EC}" type="presOf" srcId="{14B4894A-9118-4928-8483-EA80D083EA25}" destId="{C1417BAA-A7E2-4062-A30C-E60E616F074F}" srcOrd="0" destOrd="0" presId="urn:microsoft.com/office/officeart/2005/8/layout/list1"/>
    <dgm:cxn modelId="{09E7EA8E-2D5D-4697-BB5E-5B8DF6849D85}" type="presOf" srcId="{7F76621E-6759-4375-A575-8270AF0DAC4B}" destId="{10EBF058-EC68-4A75-8FA0-039954E2E092}" srcOrd="0" destOrd="0" presId="urn:microsoft.com/office/officeart/2005/8/layout/list1"/>
    <dgm:cxn modelId="{7AD69F6F-A100-48A5-B259-4BBFEBB8FF9B}" type="presOf" srcId="{7F76621E-6759-4375-A575-8270AF0DAC4B}" destId="{F745EBD1-F532-4868-B6E1-5566630D2798}" srcOrd="1" destOrd="0" presId="urn:microsoft.com/office/officeart/2005/8/layout/list1"/>
    <dgm:cxn modelId="{6D67A476-7FC5-48F8-82F5-790DA7E7DDBD}" type="presOf" srcId="{D91E10C4-FCED-431F-9C5C-08E0D0183F1F}" destId="{5CBD3B3D-0CCC-4E55-AAB6-C9E3614BEA2F}" srcOrd="1" destOrd="0" presId="urn:microsoft.com/office/officeart/2005/8/layout/list1"/>
    <dgm:cxn modelId="{A3C9ECDC-D559-4010-AE3A-DF8DCEF72925}" srcId="{14B4894A-9118-4928-8483-EA80D083EA25}" destId="{D91E10C4-FCED-431F-9C5C-08E0D0183F1F}" srcOrd="0" destOrd="0" parTransId="{A721DA23-D80C-40C5-B78B-3020A6F23B63}" sibTransId="{41E85B78-017F-4A3F-832F-C90BC07DF025}"/>
    <dgm:cxn modelId="{AAAA2A62-54AF-43A6-B0AB-7F125E465ECD}" srcId="{14B4894A-9118-4928-8483-EA80D083EA25}" destId="{F851ED7E-4C3D-427D-9205-A19626C34700}" srcOrd="3" destOrd="0" parTransId="{5A8B1F83-3E27-42E2-AB0B-F34186447CDA}" sibTransId="{AB6E1497-E7A0-45F7-9218-9A584707DC22}"/>
    <dgm:cxn modelId="{7D4DC3A1-A067-4A32-AC71-6F8F195438F9}" srcId="{14B4894A-9118-4928-8483-EA80D083EA25}" destId="{EC944732-85BF-43E3-A9B7-2E42A0CA5DFE}" srcOrd="1" destOrd="0" parTransId="{3D5D5B61-A061-47A6-B1D9-A4194C5B36E5}" sibTransId="{87505921-AE0D-4FDF-B7E9-3A24C492D1F2}"/>
    <dgm:cxn modelId="{4077915D-63F9-454D-B8BD-8F4A33519590}" type="presOf" srcId="{F851ED7E-4C3D-427D-9205-A19626C34700}" destId="{2BD7B535-8390-4E31-A123-B46B394C790D}" srcOrd="1" destOrd="0" presId="urn:microsoft.com/office/officeart/2005/8/layout/list1"/>
    <dgm:cxn modelId="{7A0AC978-8155-42EA-81DD-EAA45E3F10B5}" srcId="{14B4894A-9118-4928-8483-EA80D083EA25}" destId="{7F76621E-6759-4375-A575-8270AF0DAC4B}" srcOrd="2" destOrd="0" parTransId="{7D388AAF-BD5C-4D8A-B268-6D21FD5A4D97}" sibTransId="{DC90D936-CAC9-4DF6-ABEB-F311F8F3AAB2}"/>
    <dgm:cxn modelId="{1EE7C909-D76C-4CF4-ADA6-0E567B9D869F}" type="presOf" srcId="{F851ED7E-4C3D-427D-9205-A19626C34700}" destId="{B721D85E-BA58-47CC-8F58-9C8B6A89082F}" srcOrd="0" destOrd="0" presId="urn:microsoft.com/office/officeart/2005/8/layout/list1"/>
    <dgm:cxn modelId="{62BC3026-11CF-4419-8C7E-421195D8B74A}" type="presOf" srcId="{EC944732-85BF-43E3-A9B7-2E42A0CA5DFE}" destId="{7B597A6C-B899-4D3B-B226-9A52438CFD41}" srcOrd="0" destOrd="0" presId="urn:microsoft.com/office/officeart/2005/8/layout/list1"/>
    <dgm:cxn modelId="{14A518E9-3B20-4E8E-A8FA-E84C1677451E}" type="presOf" srcId="{EC944732-85BF-43E3-A9B7-2E42A0CA5DFE}" destId="{2A634B3F-B0EF-472D-9CD4-CFA946A656A1}" srcOrd="1" destOrd="0" presId="urn:microsoft.com/office/officeart/2005/8/layout/list1"/>
    <dgm:cxn modelId="{1E6E8D4F-65D9-4CDC-A31E-E64510166BD3}" type="presParOf" srcId="{C1417BAA-A7E2-4062-A30C-E60E616F074F}" destId="{6C0453B3-D8AA-4327-A011-1F6687FBA3D3}" srcOrd="0" destOrd="0" presId="urn:microsoft.com/office/officeart/2005/8/layout/list1"/>
    <dgm:cxn modelId="{8C2A172D-18A5-408A-B3E8-9C9E9C66D976}" type="presParOf" srcId="{6C0453B3-D8AA-4327-A011-1F6687FBA3D3}" destId="{B1F8A7BE-BB5B-4302-89FB-7820E2D10C37}" srcOrd="0" destOrd="0" presId="urn:microsoft.com/office/officeart/2005/8/layout/list1"/>
    <dgm:cxn modelId="{9C99DE63-5D9A-4A61-B1AB-83929D6A1EDD}" type="presParOf" srcId="{6C0453B3-D8AA-4327-A011-1F6687FBA3D3}" destId="{5CBD3B3D-0CCC-4E55-AAB6-C9E3614BEA2F}" srcOrd="1" destOrd="0" presId="urn:microsoft.com/office/officeart/2005/8/layout/list1"/>
    <dgm:cxn modelId="{AC737135-2675-406F-BA92-B9A7FCDB2717}" type="presParOf" srcId="{C1417BAA-A7E2-4062-A30C-E60E616F074F}" destId="{CEE240F0-467E-4117-894F-0A6E3B449947}" srcOrd="1" destOrd="0" presId="urn:microsoft.com/office/officeart/2005/8/layout/list1"/>
    <dgm:cxn modelId="{9C7FCFE3-B0C7-48A2-B9B6-0ECB5A19D2CE}" type="presParOf" srcId="{C1417BAA-A7E2-4062-A30C-E60E616F074F}" destId="{E01DBFCD-77DC-4A37-8169-3973886CF4A3}" srcOrd="2" destOrd="0" presId="urn:microsoft.com/office/officeart/2005/8/layout/list1"/>
    <dgm:cxn modelId="{8AD6AAE9-072B-473A-A909-27BCAA24FBD8}" type="presParOf" srcId="{C1417BAA-A7E2-4062-A30C-E60E616F074F}" destId="{6472843D-F43D-4C7D-BC9C-B19A11D8BA11}" srcOrd="3" destOrd="0" presId="urn:microsoft.com/office/officeart/2005/8/layout/list1"/>
    <dgm:cxn modelId="{A9880780-E688-4A5F-847E-8CC559667F56}" type="presParOf" srcId="{C1417BAA-A7E2-4062-A30C-E60E616F074F}" destId="{9F9818AF-8C33-47B5-8C3B-53E60BD03775}" srcOrd="4" destOrd="0" presId="urn:microsoft.com/office/officeart/2005/8/layout/list1"/>
    <dgm:cxn modelId="{9C906383-9D40-4905-ADAA-A3811F0C141A}" type="presParOf" srcId="{9F9818AF-8C33-47B5-8C3B-53E60BD03775}" destId="{7B597A6C-B899-4D3B-B226-9A52438CFD41}" srcOrd="0" destOrd="0" presId="urn:microsoft.com/office/officeart/2005/8/layout/list1"/>
    <dgm:cxn modelId="{36F8B55A-504E-40BB-AF4D-F8E68146C8C0}" type="presParOf" srcId="{9F9818AF-8C33-47B5-8C3B-53E60BD03775}" destId="{2A634B3F-B0EF-472D-9CD4-CFA946A656A1}" srcOrd="1" destOrd="0" presId="urn:microsoft.com/office/officeart/2005/8/layout/list1"/>
    <dgm:cxn modelId="{F4473AEB-E60A-499F-BFE4-166FC0B7EA12}" type="presParOf" srcId="{C1417BAA-A7E2-4062-A30C-E60E616F074F}" destId="{64B2DD29-D51B-4C1B-B715-DDA059CCF113}" srcOrd="5" destOrd="0" presId="urn:microsoft.com/office/officeart/2005/8/layout/list1"/>
    <dgm:cxn modelId="{ED3BD416-AB0C-42D9-A93D-B24E4D629369}" type="presParOf" srcId="{C1417BAA-A7E2-4062-A30C-E60E616F074F}" destId="{E8A8FE79-A75B-4FBF-BD4D-7CEAC52EA4BA}" srcOrd="6" destOrd="0" presId="urn:microsoft.com/office/officeart/2005/8/layout/list1"/>
    <dgm:cxn modelId="{D5B6EB77-D4D6-482E-867C-36F15F23509A}" type="presParOf" srcId="{C1417BAA-A7E2-4062-A30C-E60E616F074F}" destId="{27952F69-4D11-4C50-A520-A8624E863EDB}" srcOrd="7" destOrd="0" presId="urn:microsoft.com/office/officeart/2005/8/layout/list1"/>
    <dgm:cxn modelId="{A8FC0946-C3A4-44DF-8433-F59DC9BC7ECD}" type="presParOf" srcId="{C1417BAA-A7E2-4062-A30C-E60E616F074F}" destId="{C49BA90B-20AC-4C69-88EE-454A70697BC0}" srcOrd="8" destOrd="0" presId="urn:microsoft.com/office/officeart/2005/8/layout/list1"/>
    <dgm:cxn modelId="{7A0E6F87-1981-4A72-A1A0-15C03F64A0D2}" type="presParOf" srcId="{C49BA90B-20AC-4C69-88EE-454A70697BC0}" destId="{10EBF058-EC68-4A75-8FA0-039954E2E092}" srcOrd="0" destOrd="0" presId="urn:microsoft.com/office/officeart/2005/8/layout/list1"/>
    <dgm:cxn modelId="{D5979CF9-739C-44DC-8B2E-9633563939DB}" type="presParOf" srcId="{C49BA90B-20AC-4C69-88EE-454A70697BC0}" destId="{F745EBD1-F532-4868-B6E1-5566630D2798}" srcOrd="1" destOrd="0" presId="urn:microsoft.com/office/officeart/2005/8/layout/list1"/>
    <dgm:cxn modelId="{209B4C37-F08F-4EE0-B1B8-A9CBE5AEFF7E}" type="presParOf" srcId="{C1417BAA-A7E2-4062-A30C-E60E616F074F}" destId="{82B8B1B4-CF3D-4118-8F7A-FD0703C7CC39}" srcOrd="9" destOrd="0" presId="urn:microsoft.com/office/officeart/2005/8/layout/list1"/>
    <dgm:cxn modelId="{4021BDFB-5A0D-4BA9-B157-839E2A6F5E06}" type="presParOf" srcId="{C1417BAA-A7E2-4062-A30C-E60E616F074F}" destId="{8CC6CED2-D08E-4879-9771-50E0649E462A}" srcOrd="10" destOrd="0" presId="urn:microsoft.com/office/officeart/2005/8/layout/list1"/>
    <dgm:cxn modelId="{96FEB3D7-2A42-45B8-843A-3C2D639145E0}" type="presParOf" srcId="{C1417BAA-A7E2-4062-A30C-E60E616F074F}" destId="{28CA1722-B58B-4528-94A6-59F6D753D198}" srcOrd="11" destOrd="0" presId="urn:microsoft.com/office/officeart/2005/8/layout/list1"/>
    <dgm:cxn modelId="{7B7EEE05-C318-4F26-865E-31979F0DE949}" type="presParOf" srcId="{C1417BAA-A7E2-4062-A30C-E60E616F074F}" destId="{3B4B2F4F-C13F-4598-942D-69CCC315D94F}" srcOrd="12" destOrd="0" presId="urn:microsoft.com/office/officeart/2005/8/layout/list1"/>
    <dgm:cxn modelId="{1ACF437A-CF37-46F1-A68A-893547C645F8}" type="presParOf" srcId="{3B4B2F4F-C13F-4598-942D-69CCC315D94F}" destId="{B721D85E-BA58-47CC-8F58-9C8B6A89082F}" srcOrd="0" destOrd="0" presId="urn:microsoft.com/office/officeart/2005/8/layout/list1"/>
    <dgm:cxn modelId="{B1C29EA0-D99A-478A-A5C8-D68E1AB9E43C}" type="presParOf" srcId="{3B4B2F4F-C13F-4598-942D-69CCC315D94F}" destId="{2BD7B535-8390-4E31-A123-B46B394C790D}" srcOrd="1" destOrd="0" presId="urn:microsoft.com/office/officeart/2005/8/layout/list1"/>
    <dgm:cxn modelId="{B0E00E43-A453-4696-B56B-DC6894C64CC4}" type="presParOf" srcId="{C1417BAA-A7E2-4062-A30C-E60E616F074F}" destId="{6A8477F0-54B8-4309-8EAF-05F56BE0276E}" srcOrd="13" destOrd="0" presId="urn:microsoft.com/office/officeart/2005/8/layout/list1"/>
    <dgm:cxn modelId="{C80E5BAC-468D-4A1E-AAF4-89CDF3C35262}" type="presParOf" srcId="{C1417BAA-A7E2-4062-A30C-E60E616F074F}" destId="{1138FA3B-403E-463D-92D3-9A6E1F0AC12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DBFCD-77DC-4A37-8169-3973886CF4A3}">
      <dsp:nvSpPr>
        <dsp:cNvPr id="0" name=""/>
        <dsp:cNvSpPr/>
      </dsp:nvSpPr>
      <dsp:spPr>
        <a:xfrm>
          <a:off x="0" y="313519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BD3B3D-0CCC-4E55-AAB6-C9E3614BEA2F}">
      <dsp:nvSpPr>
        <dsp:cNvPr id="0" name=""/>
        <dsp:cNvSpPr/>
      </dsp:nvSpPr>
      <dsp:spPr>
        <a:xfrm>
          <a:off x="406845" y="355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«Дорога к доброте»</a:t>
          </a:r>
          <a:endParaRPr lang="ru-RU" sz="2100" kern="1200" dirty="0"/>
        </a:p>
      </dsp:txBody>
      <dsp:txXfrm>
        <a:off x="437107" y="33821"/>
        <a:ext cx="5635308" cy="559396"/>
      </dsp:txXfrm>
    </dsp:sp>
    <dsp:sp modelId="{E8A8FE79-A75B-4FBF-BD4D-7CEAC52EA4BA}">
      <dsp:nvSpPr>
        <dsp:cNvPr id="0" name=""/>
        <dsp:cNvSpPr/>
      </dsp:nvSpPr>
      <dsp:spPr>
        <a:xfrm>
          <a:off x="0" y="1266079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34B3F-B0EF-472D-9CD4-CFA946A656A1}">
      <dsp:nvSpPr>
        <dsp:cNvPr id="0" name=""/>
        <dsp:cNvSpPr/>
      </dsp:nvSpPr>
      <dsp:spPr>
        <a:xfrm>
          <a:off x="406845" y="95611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«Старший друг»</a:t>
          </a:r>
          <a:endParaRPr lang="ru-RU" sz="2100" kern="1200" dirty="0"/>
        </a:p>
      </dsp:txBody>
      <dsp:txXfrm>
        <a:off x="437107" y="986381"/>
        <a:ext cx="5635308" cy="559396"/>
      </dsp:txXfrm>
    </dsp:sp>
    <dsp:sp modelId="{8CC6CED2-D08E-4879-9771-50E0649E462A}">
      <dsp:nvSpPr>
        <dsp:cNvPr id="0" name=""/>
        <dsp:cNvSpPr/>
      </dsp:nvSpPr>
      <dsp:spPr>
        <a:xfrm>
          <a:off x="0" y="2218640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5EBD1-F532-4868-B6E1-5566630D2798}">
      <dsp:nvSpPr>
        <dsp:cNvPr id="0" name=""/>
        <dsp:cNvSpPr/>
      </dsp:nvSpPr>
      <dsp:spPr>
        <a:xfrm>
          <a:off x="406845" y="190867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0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«Уроки доброты»</a:t>
          </a:r>
          <a:endParaRPr lang="ru-RU" sz="2100" kern="1200" dirty="0"/>
        </a:p>
      </dsp:txBody>
      <dsp:txXfrm>
        <a:off x="437107" y="1938941"/>
        <a:ext cx="5635308" cy="559396"/>
      </dsp:txXfrm>
    </dsp:sp>
    <dsp:sp modelId="{84B25B4C-461A-4529-8FD2-5A9A77F6A034}">
      <dsp:nvSpPr>
        <dsp:cNvPr id="0" name=""/>
        <dsp:cNvSpPr/>
      </dsp:nvSpPr>
      <dsp:spPr>
        <a:xfrm>
          <a:off x="0" y="3171200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75D81-DBDB-4B8F-9FD7-7D7DD43778FC}">
      <dsp:nvSpPr>
        <dsp:cNvPr id="0" name=""/>
        <dsp:cNvSpPr/>
      </dsp:nvSpPr>
      <dsp:spPr>
        <a:xfrm>
          <a:off x="406845" y="2861240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«Радость»</a:t>
          </a:r>
          <a:endParaRPr lang="ru-RU" sz="2100" kern="1200" dirty="0"/>
        </a:p>
      </dsp:txBody>
      <dsp:txXfrm>
        <a:off x="437107" y="2891502"/>
        <a:ext cx="5635308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DBFCD-77DC-4A37-8169-3973886CF4A3}">
      <dsp:nvSpPr>
        <dsp:cNvPr id="0" name=""/>
        <dsp:cNvSpPr/>
      </dsp:nvSpPr>
      <dsp:spPr>
        <a:xfrm>
          <a:off x="0" y="313519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BD3B3D-0CCC-4E55-AAB6-C9E3614BEA2F}">
      <dsp:nvSpPr>
        <dsp:cNvPr id="0" name=""/>
        <dsp:cNvSpPr/>
      </dsp:nvSpPr>
      <dsp:spPr>
        <a:xfrm>
          <a:off x="406845" y="355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 Скажи РАКУ НЕТ»</a:t>
          </a:r>
          <a:endParaRPr lang="ru-RU" sz="2100" kern="1200" dirty="0"/>
        </a:p>
      </dsp:txBody>
      <dsp:txXfrm>
        <a:off x="437107" y="33821"/>
        <a:ext cx="5635308" cy="559396"/>
      </dsp:txXfrm>
    </dsp:sp>
    <dsp:sp modelId="{E8A8FE79-A75B-4FBF-BD4D-7CEAC52EA4BA}">
      <dsp:nvSpPr>
        <dsp:cNvPr id="0" name=""/>
        <dsp:cNvSpPr/>
      </dsp:nvSpPr>
      <dsp:spPr>
        <a:xfrm>
          <a:off x="0" y="1266079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34B3F-B0EF-472D-9CD4-CFA946A656A1}">
      <dsp:nvSpPr>
        <dsp:cNvPr id="0" name=""/>
        <dsp:cNvSpPr/>
      </dsp:nvSpPr>
      <dsp:spPr>
        <a:xfrm>
          <a:off x="406845" y="95611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«СТОП Наркотик»</a:t>
          </a:r>
          <a:endParaRPr lang="ru-RU" sz="2100" kern="1200" dirty="0"/>
        </a:p>
      </dsp:txBody>
      <dsp:txXfrm>
        <a:off x="437107" y="986381"/>
        <a:ext cx="5635308" cy="559396"/>
      </dsp:txXfrm>
    </dsp:sp>
    <dsp:sp modelId="{8CC6CED2-D08E-4879-9771-50E0649E462A}">
      <dsp:nvSpPr>
        <dsp:cNvPr id="0" name=""/>
        <dsp:cNvSpPr/>
      </dsp:nvSpPr>
      <dsp:spPr>
        <a:xfrm>
          <a:off x="0" y="2218640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5EBD1-F532-4868-B6E1-5566630D2798}">
      <dsp:nvSpPr>
        <dsp:cNvPr id="0" name=""/>
        <dsp:cNvSpPr/>
      </dsp:nvSpPr>
      <dsp:spPr>
        <a:xfrm>
          <a:off x="406845" y="190867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«Стоп ВИЧ»</a:t>
          </a:r>
          <a:endParaRPr lang="ru-RU" sz="2100" kern="1200" dirty="0"/>
        </a:p>
      </dsp:txBody>
      <dsp:txXfrm>
        <a:off x="437107" y="1938941"/>
        <a:ext cx="5635308" cy="559396"/>
      </dsp:txXfrm>
    </dsp:sp>
    <dsp:sp modelId="{4BD712F2-D3B2-4CAC-A292-402E3C9D0EC7}">
      <dsp:nvSpPr>
        <dsp:cNvPr id="0" name=""/>
        <dsp:cNvSpPr/>
      </dsp:nvSpPr>
      <dsp:spPr>
        <a:xfrm>
          <a:off x="0" y="3171200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A14504-EBB9-4983-9986-0781FE5F222B}">
      <dsp:nvSpPr>
        <dsp:cNvPr id="0" name=""/>
        <dsp:cNvSpPr/>
      </dsp:nvSpPr>
      <dsp:spPr>
        <a:xfrm>
          <a:off x="406845" y="2861240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kern="1200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«Неделя здоровья»</a:t>
          </a:r>
          <a:endParaRPr lang="ru-RU" sz="2100" kern="1200" dirty="0"/>
        </a:p>
      </dsp:txBody>
      <dsp:txXfrm>
        <a:off x="437107" y="2891502"/>
        <a:ext cx="5635308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DBFCD-77DC-4A37-8169-3973886CF4A3}">
      <dsp:nvSpPr>
        <dsp:cNvPr id="0" name=""/>
        <dsp:cNvSpPr/>
      </dsp:nvSpPr>
      <dsp:spPr>
        <a:xfrm>
          <a:off x="0" y="316939"/>
          <a:ext cx="813690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BD3B3D-0CCC-4E55-AAB6-C9E3614BEA2F}">
      <dsp:nvSpPr>
        <dsp:cNvPr id="0" name=""/>
        <dsp:cNvSpPr/>
      </dsp:nvSpPr>
      <dsp:spPr>
        <a:xfrm>
          <a:off x="406845" y="80779"/>
          <a:ext cx="569583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«Помощь ветеранам»</a:t>
          </a:r>
          <a:endParaRPr lang="ru-RU" sz="1600" kern="1200" dirty="0"/>
        </a:p>
      </dsp:txBody>
      <dsp:txXfrm>
        <a:off x="429902" y="103836"/>
        <a:ext cx="5649718" cy="426206"/>
      </dsp:txXfrm>
    </dsp:sp>
    <dsp:sp modelId="{E8A8FE79-A75B-4FBF-BD4D-7CEAC52EA4BA}">
      <dsp:nvSpPr>
        <dsp:cNvPr id="0" name=""/>
        <dsp:cNvSpPr/>
      </dsp:nvSpPr>
      <dsp:spPr>
        <a:xfrm>
          <a:off x="0" y="1042699"/>
          <a:ext cx="813690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34B3F-B0EF-472D-9CD4-CFA946A656A1}">
      <dsp:nvSpPr>
        <dsp:cNvPr id="0" name=""/>
        <dsp:cNvSpPr/>
      </dsp:nvSpPr>
      <dsp:spPr>
        <a:xfrm>
          <a:off x="406845" y="806539"/>
          <a:ext cx="569583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«Поделись своей добротой»</a:t>
          </a:r>
          <a:endParaRPr lang="ru-RU" sz="1600" kern="1200" dirty="0"/>
        </a:p>
      </dsp:txBody>
      <dsp:txXfrm>
        <a:off x="429902" y="829596"/>
        <a:ext cx="5649718" cy="426206"/>
      </dsp:txXfrm>
    </dsp:sp>
    <dsp:sp modelId="{8CC6CED2-D08E-4879-9771-50E0649E462A}">
      <dsp:nvSpPr>
        <dsp:cNvPr id="0" name=""/>
        <dsp:cNvSpPr/>
      </dsp:nvSpPr>
      <dsp:spPr>
        <a:xfrm>
          <a:off x="0" y="1768459"/>
          <a:ext cx="813690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5EBD1-F532-4868-B6E1-5566630D2798}">
      <dsp:nvSpPr>
        <dsp:cNvPr id="0" name=""/>
        <dsp:cNvSpPr/>
      </dsp:nvSpPr>
      <dsp:spPr>
        <a:xfrm>
          <a:off x="406845" y="1532299"/>
          <a:ext cx="569583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«Помоги собраться в школу»</a:t>
          </a:r>
          <a:endParaRPr lang="ru-RU" sz="1600" kern="1200" dirty="0"/>
        </a:p>
      </dsp:txBody>
      <dsp:txXfrm>
        <a:off x="429902" y="1555356"/>
        <a:ext cx="5649718" cy="426206"/>
      </dsp:txXfrm>
    </dsp:sp>
    <dsp:sp modelId="{1138FA3B-403E-463D-92D3-9A6E1F0AC12C}">
      <dsp:nvSpPr>
        <dsp:cNvPr id="0" name=""/>
        <dsp:cNvSpPr/>
      </dsp:nvSpPr>
      <dsp:spPr>
        <a:xfrm>
          <a:off x="0" y="2494219"/>
          <a:ext cx="813690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D7B535-8390-4E31-A123-B46B394C790D}">
      <dsp:nvSpPr>
        <dsp:cNvPr id="0" name=""/>
        <dsp:cNvSpPr/>
      </dsp:nvSpPr>
      <dsp:spPr>
        <a:xfrm>
          <a:off x="406845" y="2258059"/>
          <a:ext cx="569583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«Марафон добрых дел»</a:t>
          </a:r>
          <a:endParaRPr lang="ru-RU" sz="1600" kern="1200" dirty="0"/>
        </a:p>
      </dsp:txBody>
      <dsp:txXfrm>
        <a:off x="429902" y="2281116"/>
        <a:ext cx="5649718" cy="426206"/>
      </dsp:txXfrm>
    </dsp:sp>
    <dsp:sp modelId="{4BD712F2-D3B2-4CAC-A292-402E3C9D0EC7}">
      <dsp:nvSpPr>
        <dsp:cNvPr id="0" name=""/>
        <dsp:cNvSpPr/>
      </dsp:nvSpPr>
      <dsp:spPr>
        <a:xfrm>
          <a:off x="0" y="3219980"/>
          <a:ext cx="813690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A14504-EBB9-4983-9986-0781FE5F222B}">
      <dsp:nvSpPr>
        <dsp:cNvPr id="0" name=""/>
        <dsp:cNvSpPr/>
      </dsp:nvSpPr>
      <dsp:spPr>
        <a:xfrm>
          <a:off x="406845" y="2983820"/>
          <a:ext cx="5695832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«Узнай о </a:t>
          </a:r>
          <a:r>
            <a:rPr kumimoji="0" lang="ru-RU" sz="1600" b="1" i="1" u="none" strike="noStrike" kern="1200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волонтерстве</a:t>
          </a:r>
          <a:r>
            <a:rPr kumimoji="0" lang="ru-RU" sz="16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»</a:t>
          </a:r>
          <a:endParaRPr lang="ru-RU" sz="1600" kern="1200" dirty="0"/>
        </a:p>
      </dsp:txBody>
      <dsp:txXfrm>
        <a:off x="429902" y="3006877"/>
        <a:ext cx="5649718" cy="4262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DBFCD-77DC-4A37-8169-3973886CF4A3}">
      <dsp:nvSpPr>
        <dsp:cNvPr id="0" name=""/>
        <dsp:cNvSpPr/>
      </dsp:nvSpPr>
      <dsp:spPr>
        <a:xfrm>
          <a:off x="0" y="313519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BD3B3D-0CCC-4E55-AAB6-C9E3614BEA2F}">
      <dsp:nvSpPr>
        <dsp:cNvPr id="0" name=""/>
        <dsp:cNvSpPr/>
      </dsp:nvSpPr>
      <dsp:spPr>
        <a:xfrm>
          <a:off x="406845" y="355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«Письмо солдату»</a:t>
          </a:r>
          <a:endParaRPr lang="ru-RU" sz="2100" kern="1200" dirty="0"/>
        </a:p>
      </dsp:txBody>
      <dsp:txXfrm>
        <a:off x="437107" y="33821"/>
        <a:ext cx="5635308" cy="559396"/>
      </dsp:txXfrm>
    </dsp:sp>
    <dsp:sp modelId="{E8A8FE79-A75B-4FBF-BD4D-7CEAC52EA4BA}">
      <dsp:nvSpPr>
        <dsp:cNvPr id="0" name=""/>
        <dsp:cNvSpPr/>
      </dsp:nvSpPr>
      <dsp:spPr>
        <a:xfrm>
          <a:off x="0" y="1266079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34B3F-B0EF-472D-9CD4-CFA946A656A1}">
      <dsp:nvSpPr>
        <dsp:cNvPr id="0" name=""/>
        <dsp:cNvSpPr/>
      </dsp:nvSpPr>
      <dsp:spPr>
        <a:xfrm>
          <a:off x="406845" y="95611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«Память поколений»</a:t>
          </a:r>
          <a:endParaRPr lang="ru-RU" sz="2100" kern="1200" dirty="0"/>
        </a:p>
      </dsp:txBody>
      <dsp:txXfrm>
        <a:off x="437107" y="986381"/>
        <a:ext cx="5635308" cy="559396"/>
      </dsp:txXfrm>
    </dsp:sp>
    <dsp:sp modelId="{8CC6CED2-D08E-4879-9771-50E0649E462A}">
      <dsp:nvSpPr>
        <dsp:cNvPr id="0" name=""/>
        <dsp:cNvSpPr/>
      </dsp:nvSpPr>
      <dsp:spPr>
        <a:xfrm>
          <a:off x="0" y="2218640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5EBD1-F532-4868-B6E1-5566630D2798}">
      <dsp:nvSpPr>
        <dsp:cNvPr id="0" name=""/>
        <dsp:cNvSpPr/>
      </dsp:nvSpPr>
      <dsp:spPr>
        <a:xfrm>
          <a:off x="406845" y="1908679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«Георгиевская ленточка»</a:t>
          </a:r>
          <a:endParaRPr lang="ru-RU" sz="2100" kern="1200" dirty="0"/>
        </a:p>
      </dsp:txBody>
      <dsp:txXfrm>
        <a:off x="437107" y="1938941"/>
        <a:ext cx="5635308" cy="559396"/>
      </dsp:txXfrm>
    </dsp:sp>
    <dsp:sp modelId="{1138FA3B-403E-463D-92D3-9A6E1F0AC12C}">
      <dsp:nvSpPr>
        <dsp:cNvPr id="0" name=""/>
        <dsp:cNvSpPr/>
      </dsp:nvSpPr>
      <dsp:spPr>
        <a:xfrm>
          <a:off x="0" y="3171200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D7B535-8390-4E31-A123-B46B394C790D}">
      <dsp:nvSpPr>
        <dsp:cNvPr id="0" name=""/>
        <dsp:cNvSpPr/>
      </dsp:nvSpPr>
      <dsp:spPr>
        <a:xfrm>
          <a:off x="406845" y="2861240"/>
          <a:ext cx="5695832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100" b="1" i="1" u="none" strike="noStrike" kern="1200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Акция «Письмо Победы»</a:t>
          </a:r>
          <a:endParaRPr lang="ru-RU" sz="2100" kern="1200" dirty="0"/>
        </a:p>
      </dsp:txBody>
      <dsp:txXfrm>
        <a:off x="437107" y="2891502"/>
        <a:ext cx="5635308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875ED-8DCC-4865-8579-931FB5CF0215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CDF02-42AE-4BAB-A78C-A852203029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814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314590"/>
          </a:xfrm>
        </p:spPr>
        <p:txBody>
          <a:bodyPr>
            <a:normAutofit/>
          </a:bodyPr>
          <a:lstStyle/>
          <a:p>
            <a:pPr algn="l"/>
            <a:r>
              <a:rPr lang="ru-RU" sz="4000" i="1" dirty="0" smtClean="0">
                <a:solidFill>
                  <a:schemeClr val="bg1"/>
                </a:solidFill>
              </a:rPr>
              <a:t>Волонтерский центр </a:t>
            </a:r>
            <a:endParaRPr lang="ru-RU" sz="4000" i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8136904" cy="2952328"/>
          </a:xfrm>
        </p:spPr>
        <p:txBody>
          <a:bodyPr>
            <a:noAutofit/>
          </a:bodyPr>
          <a:lstStyle/>
          <a:p>
            <a:pPr algn="l"/>
            <a:r>
              <a:rPr lang="ru-RU" sz="4800" b="1" dirty="0" smtClean="0">
                <a:solidFill>
                  <a:schemeClr val="bg1"/>
                </a:solidFill>
              </a:rPr>
              <a:t>«НАШЕ БУДУЩЕЕ»</a:t>
            </a:r>
            <a:endParaRPr lang="en-US" sz="4800" b="1" dirty="0" smtClean="0">
              <a:solidFill>
                <a:schemeClr val="bg1"/>
              </a:solidFill>
            </a:endParaRPr>
          </a:p>
          <a:p>
            <a:pPr algn="l"/>
            <a:endParaRPr lang="en-US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подготовила</a:t>
            </a:r>
          </a:p>
          <a:p>
            <a:pPr algn="r"/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Галимова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Люция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Альбиртовна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697588"/>
            <a:ext cx="2808312" cy="2908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564904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996117"/>
            <a:ext cx="806489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«Волонтеры ПОБЕДЫ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b="1" i="1" dirty="0" smtClean="0">
                <a:solidFill>
                  <a:schemeClr val="bg1"/>
                </a:solidFill>
              </a:rPr>
              <a:t>Формирование у молодых людей чувства сопричастности к Великой Победе нашего народа путём вовлечения их в волонтёрскую деятельность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2924944"/>
          <a:ext cx="8136904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564904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836712"/>
            <a:ext cx="871296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направление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«Мы за чистое село»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помощь в решении экологических проблем, формирование экологического поведения, обеспечивающего сохранение на Земле природы и человека, формирование патриотических чувств детей на основе ознакомления с природой села, благоустройство села </a:t>
            </a:r>
            <a:r>
              <a:rPr lang="ru-RU" sz="2000" b="1" i="1" dirty="0" err="1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Иглино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395536" y="3429000"/>
            <a:ext cx="8136903" cy="2606600"/>
            <a:chOff x="395536" y="3645024"/>
            <a:chExt cx="8136903" cy="26066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95536" y="5445224"/>
              <a:ext cx="8136903" cy="8064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611560" y="3645024"/>
              <a:ext cx="7776864" cy="2304256"/>
            </a:xfrm>
            <a:custGeom>
              <a:avLst/>
              <a:gdLst>
                <a:gd name="connsiteX0" fmla="*/ 0 w 6975930"/>
                <a:gd name="connsiteY0" fmla="*/ 552155 h 3312861"/>
                <a:gd name="connsiteX1" fmla="*/ 161723 w 6975930"/>
                <a:gd name="connsiteY1" fmla="*/ 161723 h 3312861"/>
                <a:gd name="connsiteX2" fmla="*/ 552156 w 6975930"/>
                <a:gd name="connsiteY2" fmla="*/ 1 h 3312861"/>
                <a:gd name="connsiteX3" fmla="*/ 6423775 w 6975930"/>
                <a:gd name="connsiteY3" fmla="*/ 0 h 3312861"/>
                <a:gd name="connsiteX4" fmla="*/ 6814207 w 6975930"/>
                <a:gd name="connsiteY4" fmla="*/ 161723 h 3312861"/>
                <a:gd name="connsiteX5" fmla="*/ 6975929 w 6975930"/>
                <a:gd name="connsiteY5" fmla="*/ 552156 h 3312861"/>
                <a:gd name="connsiteX6" fmla="*/ 6975930 w 6975930"/>
                <a:gd name="connsiteY6" fmla="*/ 2760706 h 3312861"/>
                <a:gd name="connsiteX7" fmla="*/ 6814207 w 6975930"/>
                <a:gd name="connsiteY7" fmla="*/ 3151139 h 3312861"/>
                <a:gd name="connsiteX8" fmla="*/ 6423774 w 6975930"/>
                <a:gd name="connsiteY8" fmla="*/ 3312861 h 3312861"/>
                <a:gd name="connsiteX9" fmla="*/ 552155 w 6975930"/>
                <a:gd name="connsiteY9" fmla="*/ 3312861 h 3312861"/>
                <a:gd name="connsiteX10" fmla="*/ 161722 w 6975930"/>
                <a:gd name="connsiteY10" fmla="*/ 3151138 h 3312861"/>
                <a:gd name="connsiteX11" fmla="*/ 0 w 6975930"/>
                <a:gd name="connsiteY11" fmla="*/ 2760705 h 3312861"/>
                <a:gd name="connsiteX12" fmla="*/ 0 w 6975930"/>
                <a:gd name="connsiteY12" fmla="*/ 552155 h 3312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75930" h="3312861">
                  <a:moveTo>
                    <a:pt x="0" y="552155"/>
                  </a:moveTo>
                  <a:cubicBezTo>
                    <a:pt x="0" y="405714"/>
                    <a:pt x="58174" y="265272"/>
                    <a:pt x="161723" y="161723"/>
                  </a:cubicBezTo>
                  <a:cubicBezTo>
                    <a:pt x="265272" y="58174"/>
                    <a:pt x="405715" y="1"/>
                    <a:pt x="552156" y="1"/>
                  </a:cubicBezTo>
                  <a:lnTo>
                    <a:pt x="6423775" y="0"/>
                  </a:lnTo>
                  <a:cubicBezTo>
                    <a:pt x="6570216" y="0"/>
                    <a:pt x="6710658" y="58174"/>
                    <a:pt x="6814207" y="161723"/>
                  </a:cubicBezTo>
                  <a:cubicBezTo>
                    <a:pt x="6917756" y="265272"/>
                    <a:pt x="6975929" y="405715"/>
                    <a:pt x="6975929" y="552156"/>
                  </a:cubicBezTo>
                  <a:cubicBezTo>
                    <a:pt x="6975929" y="1288339"/>
                    <a:pt x="6975930" y="2024523"/>
                    <a:pt x="6975930" y="2760706"/>
                  </a:cubicBezTo>
                  <a:cubicBezTo>
                    <a:pt x="6975930" y="2907147"/>
                    <a:pt x="6917757" y="3047590"/>
                    <a:pt x="6814207" y="3151139"/>
                  </a:cubicBezTo>
                  <a:cubicBezTo>
                    <a:pt x="6710658" y="3254688"/>
                    <a:pt x="6570215" y="3312861"/>
                    <a:pt x="6423774" y="3312861"/>
                  </a:cubicBezTo>
                  <a:lnTo>
                    <a:pt x="552155" y="3312861"/>
                  </a:lnTo>
                  <a:cubicBezTo>
                    <a:pt x="405714" y="3312861"/>
                    <a:pt x="265272" y="3254687"/>
                    <a:pt x="161722" y="3151138"/>
                  </a:cubicBezTo>
                  <a:cubicBezTo>
                    <a:pt x="58173" y="3047589"/>
                    <a:pt x="0" y="2907146"/>
                    <a:pt x="0" y="2760705"/>
                  </a:cubicBezTo>
                  <a:lnTo>
                    <a:pt x="0" y="55215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7010" tIns="161721" rIns="377010" bIns="161721" numCol="1" spcCol="1270" anchor="ctr" anchorCtr="0">
              <a:noAutofit/>
            </a:bodyPr>
            <a:lstStyle/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Для осуществления акции </a:t>
              </a:r>
              <a:r>
                <a:rPr lang="ru-RU" sz="2400" b="1" dirty="0" smtClean="0">
                  <a:solidFill>
                    <a:schemeClr val="bg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«Наше чистое село»</a:t>
              </a:r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планируется ежегодно (весной и осенью) активно участвовать в благоустройстве своего родного села. </a:t>
              </a:r>
              <a:endPara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-Очистка от мусора парка, памятников</a:t>
              </a:r>
              <a:endPara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-Посадка  деревьев, клумб</a:t>
              </a:r>
              <a:endParaRPr lang="ru-RU" sz="2400" dirty="0" smtClean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564904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108920"/>
            <a:ext cx="871296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направление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«Поиск пропавших людей»</a:t>
            </a:r>
            <a:endParaRPr lang="ru-RU" sz="20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данного направления является создание группы людей волонтеров поисковиков 18+</a:t>
            </a:r>
          </a:p>
        </p:txBody>
      </p:sp>
      <p:grpSp>
        <p:nvGrpSpPr>
          <p:cNvPr id="3" name="Группа 5"/>
          <p:cNvGrpSpPr/>
          <p:nvPr/>
        </p:nvGrpSpPr>
        <p:grpSpPr>
          <a:xfrm>
            <a:off x="395536" y="3140968"/>
            <a:ext cx="8136903" cy="3110656"/>
            <a:chOff x="395536" y="3212976"/>
            <a:chExt cx="8136903" cy="31106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95536" y="5517232"/>
              <a:ext cx="8136903" cy="8064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683568" y="3212976"/>
              <a:ext cx="7704856" cy="2592288"/>
            </a:xfrm>
            <a:custGeom>
              <a:avLst/>
              <a:gdLst>
                <a:gd name="connsiteX0" fmla="*/ 0 w 6975930"/>
                <a:gd name="connsiteY0" fmla="*/ 552155 h 3312861"/>
                <a:gd name="connsiteX1" fmla="*/ 161723 w 6975930"/>
                <a:gd name="connsiteY1" fmla="*/ 161723 h 3312861"/>
                <a:gd name="connsiteX2" fmla="*/ 552156 w 6975930"/>
                <a:gd name="connsiteY2" fmla="*/ 1 h 3312861"/>
                <a:gd name="connsiteX3" fmla="*/ 6423775 w 6975930"/>
                <a:gd name="connsiteY3" fmla="*/ 0 h 3312861"/>
                <a:gd name="connsiteX4" fmla="*/ 6814207 w 6975930"/>
                <a:gd name="connsiteY4" fmla="*/ 161723 h 3312861"/>
                <a:gd name="connsiteX5" fmla="*/ 6975929 w 6975930"/>
                <a:gd name="connsiteY5" fmla="*/ 552156 h 3312861"/>
                <a:gd name="connsiteX6" fmla="*/ 6975930 w 6975930"/>
                <a:gd name="connsiteY6" fmla="*/ 2760706 h 3312861"/>
                <a:gd name="connsiteX7" fmla="*/ 6814207 w 6975930"/>
                <a:gd name="connsiteY7" fmla="*/ 3151139 h 3312861"/>
                <a:gd name="connsiteX8" fmla="*/ 6423774 w 6975930"/>
                <a:gd name="connsiteY8" fmla="*/ 3312861 h 3312861"/>
                <a:gd name="connsiteX9" fmla="*/ 552155 w 6975930"/>
                <a:gd name="connsiteY9" fmla="*/ 3312861 h 3312861"/>
                <a:gd name="connsiteX10" fmla="*/ 161722 w 6975930"/>
                <a:gd name="connsiteY10" fmla="*/ 3151138 h 3312861"/>
                <a:gd name="connsiteX11" fmla="*/ 0 w 6975930"/>
                <a:gd name="connsiteY11" fmla="*/ 2760705 h 3312861"/>
                <a:gd name="connsiteX12" fmla="*/ 0 w 6975930"/>
                <a:gd name="connsiteY12" fmla="*/ 552155 h 3312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75930" h="3312861">
                  <a:moveTo>
                    <a:pt x="0" y="552155"/>
                  </a:moveTo>
                  <a:cubicBezTo>
                    <a:pt x="0" y="405714"/>
                    <a:pt x="58174" y="265272"/>
                    <a:pt x="161723" y="161723"/>
                  </a:cubicBezTo>
                  <a:cubicBezTo>
                    <a:pt x="265272" y="58174"/>
                    <a:pt x="405715" y="1"/>
                    <a:pt x="552156" y="1"/>
                  </a:cubicBezTo>
                  <a:lnTo>
                    <a:pt x="6423775" y="0"/>
                  </a:lnTo>
                  <a:cubicBezTo>
                    <a:pt x="6570216" y="0"/>
                    <a:pt x="6710658" y="58174"/>
                    <a:pt x="6814207" y="161723"/>
                  </a:cubicBezTo>
                  <a:cubicBezTo>
                    <a:pt x="6917756" y="265272"/>
                    <a:pt x="6975929" y="405715"/>
                    <a:pt x="6975929" y="552156"/>
                  </a:cubicBezTo>
                  <a:cubicBezTo>
                    <a:pt x="6975929" y="1288339"/>
                    <a:pt x="6975930" y="2024523"/>
                    <a:pt x="6975930" y="2760706"/>
                  </a:cubicBezTo>
                  <a:cubicBezTo>
                    <a:pt x="6975930" y="2907147"/>
                    <a:pt x="6917757" y="3047590"/>
                    <a:pt x="6814207" y="3151139"/>
                  </a:cubicBezTo>
                  <a:cubicBezTo>
                    <a:pt x="6710658" y="3254688"/>
                    <a:pt x="6570215" y="3312861"/>
                    <a:pt x="6423774" y="3312861"/>
                  </a:cubicBezTo>
                  <a:lnTo>
                    <a:pt x="552155" y="3312861"/>
                  </a:lnTo>
                  <a:cubicBezTo>
                    <a:pt x="405714" y="3312861"/>
                    <a:pt x="265272" y="3254687"/>
                    <a:pt x="161722" y="3151138"/>
                  </a:cubicBezTo>
                  <a:cubicBezTo>
                    <a:pt x="58173" y="3047589"/>
                    <a:pt x="0" y="2907146"/>
                    <a:pt x="0" y="2760705"/>
                  </a:cubicBezTo>
                  <a:lnTo>
                    <a:pt x="0" y="55215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7010" tIns="161721" rIns="377010" bIns="161721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187624" y="3789040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помощь в активном распространение ориентировок пропавших детей.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78014403"/>
              </p:ext>
            </p:extLst>
          </p:nvPr>
        </p:nvGraphicFramePr>
        <p:xfrm>
          <a:off x="323528" y="1196752"/>
          <a:ext cx="813690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33265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Количественные показатели :</a:t>
            </a:r>
            <a:endParaRPr lang="ru-RU" sz="2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836712"/>
            <a:ext cx="7079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Качественные показатели:</a:t>
            </a:r>
            <a:endParaRPr lang="ru-RU" sz="2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412776"/>
            <a:ext cx="767407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3400">
              <a:buFont typeface="Arial" pitchFamily="34" charset="0"/>
              <a:buChar char="•"/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34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Уважение со стороны как и жителей района, так и общественных организаций.</a:t>
            </a:r>
          </a:p>
          <a:p>
            <a:pPr indent="5334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Узнаваемость населения </a:t>
            </a:r>
          </a:p>
          <a:p>
            <a:pPr indent="5334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Интерес со стороны школьников к волонтерскому движению </a:t>
            </a:r>
          </a:p>
          <a:p>
            <a:pPr indent="5334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Интерес и поддержка со стороны Администрации</a:t>
            </a:r>
          </a:p>
          <a:p>
            <a:pPr indent="533400">
              <a:buFont typeface="Arial" pitchFamily="34" charset="0"/>
              <a:buChar char="•"/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33400"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Признание волонтерского движения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с.Иглино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«Наше будущее» в Республике Башкортостан  </a:t>
            </a:r>
          </a:p>
          <a:p>
            <a:pPr indent="533400">
              <a:buFont typeface="Arial" pitchFamily="34" charset="0"/>
              <a:buChar char="•"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обр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sz="89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всем за внимание!!!</a:t>
            </a:r>
            <a:endParaRPr lang="ru-RU" sz="89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Актуальность: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/>
              <a:t>Ресурсный центр станет как основа организации добровольческой волонтерской деятельности в </a:t>
            </a:r>
            <a:r>
              <a:rPr lang="ru-RU" dirty="0" err="1"/>
              <a:t>Иглинском</a:t>
            </a:r>
            <a:r>
              <a:rPr lang="ru-RU" dirty="0"/>
              <a:t> районе.</a:t>
            </a:r>
          </a:p>
          <a:p>
            <a:r>
              <a:rPr lang="ru-RU" dirty="0"/>
              <a:t>Даст возможность подростку </a:t>
            </a:r>
            <a:r>
              <a:rPr lang="ru-RU" dirty="0" err="1" smtClean="0"/>
              <a:t>самореализоваться</a:t>
            </a:r>
            <a:r>
              <a:rPr lang="ru-RU" dirty="0" smtClean="0"/>
              <a:t> </a:t>
            </a:r>
            <a:r>
              <a:rPr lang="ru-RU" dirty="0"/>
              <a:t>и приблизиться к своей мечте, через участие в молодежных проектах и форумах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/>
              <a:t>•	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Волонтерская деятельность как форма профилактики противоправной деятельности молодежи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72616" y="692696"/>
            <a:ext cx="6789440" cy="998984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Форум волонтеров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Форум «Я - Волонтер 2017»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" name="Содержимое 6" descr="ф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301" y="2803857"/>
            <a:ext cx="4039985" cy="2693324"/>
          </a:xfrm>
        </p:spPr>
      </p:pic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Форум «Волонтер </a:t>
            </a:r>
            <a:r>
              <a:rPr lang="ru-RU" dirty="0" err="1" smtClean="0">
                <a:solidFill>
                  <a:schemeClr val="bg1"/>
                </a:solidFill>
              </a:rPr>
              <a:t>Иглинского</a:t>
            </a:r>
            <a:r>
              <a:rPr lang="ru-RU" dirty="0" smtClean="0">
                <a:solidFill>
                  <a:schemeClr val="bg1"/>
                </a:solidFill>
              </a:rPr>
              <a:t> района 2018»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" name="Содержимое 9" descr="ф1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786058"/>
            <a:ext cx="4041775" cy="27146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83568" y="3171109"/>
            <a:ext cx="703170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052736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проекта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1.Информирование волонтеров о графике тематике и формах проведения акций, слетов, форумов: осуществляется через информационный источник  ресурсного центра https://vk.com/club134185879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Регистрация участников в волонтерских мероприятиях:  -идет  за неделю до установленной даты проведения;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-перед началом каждого мероприятия непосредственные организаторы знакомят с программой временем и местом проведения.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3.Содержание мероприятий ресурсного центра осуществляется согласно графику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4.Атрибутика ресурсного центра включает в себя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футболка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кепка, флаг, календарь, блокнот,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бейджи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ручка.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       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571472" y="1428736"/>
            <a:ext cx="3962719" cy="5256582"/>
            <a:chOff x="323528" y="1340769"/>
            <a:chExt cx="3962719" cy="5328590"/>
          </a:xfrm>
        </p:grpSpPr>
        <p:sp>
          <p:nvSpPr>
            <p:cNvPr id="6" name="Полилиния 5"/>
            <p:cNvSpPr/>
            <p:nvPr/>
          </p:nvSpPr>
          <p:spPr>
            <a:xfrm>
              <a:off x="323528" y="1340769"/>
              <a:ext cx="3368312" cy="1728192"/>
            </a:xfrm>
            <a:custGeom>
              <a:avLst/>
              <a:gdLst>
                <a:gd name="connsiteX0" fmla="*/ 0 w 3368312"/>
                <a:gd name="connsiteY0" fmla="*/ 159858 h 1598577"/>
                <a:gd name="connsiteX1" fmla="*/ 46821 w 3368312"/>
                <a:gd name="connsiteY1" fmla="*/ 46821 h 1598577"/>
                <a:gd name="connsiteX2" fmla="*/ 159858 w 3368312"/>
                <a:gd name="connsiteY2" fmla="*/ 0 h 1598577"/>
                <a:gd name="connsiteX3" fmla="*/ 3208454 w 3368312"/>
                <a:gd name="connsiteY3" fmla="*/ 0 h 1598577"/>
                <a:gd name="connsiteX4" fmla="*/ 3321491 w 3368312"/>
                <a:gd name="connsiteY4" fmla="*/ 46821 h 1598577"/>
                <a:gd name="connsiteX5" fmla="*/ 3368312 w 3368312"/>
                <a:gd name="connsiteY5" fmla="*/ 159858 h 1598577"/>
                <a:gd name="connsiteX6" fmla="*/ 3368312 w 3368312"/>
                <a:gd name="connsiteY6" fmla="*/ 1438719 h 1598577"/>
                <a:gd name="connsiteX7" fmla="*/ 3321491 w 3368312"/>
                <a:gd name="connsiteY7" fmla="*/ 1551756 h 1598577"/>
                <a:gd name="connsiteX8" fmla="*/ 3208454 w 3368312"/>
                <a:gd name="connsiteY8" fmla="*/ 1598577 h 1598577"/>
                <a:gd name="connsiteX9" fmla="*/ 159858 w 3368312"/>
                <a:gd name="connsiteY9" fmla="*/ 1598577 h 1598577"/>
                <a:gd name="connsiteX10" fmla="*/ 46821 w 3368312"/>
                <a:gd name="connsiteY10" fmla="*/ 1551756 h 1598577"/>
                <a:gd name="connsiteX11" fmla="*/ 0 w 3368312"/>
                <a:gd name="connsiteY11" fmla="*/ 1438719 h 1598577"/>
                <a:gd name="connsiteX12" fmla="*/ 0 w 3368312"/>
                <a:gd name="connsiteY12" fmla="*/ 159858 h 1598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8312" h="1598577">
                  <a:moveTo>
                    <a:pt x="0" y="159858"/>
                  </a:moveTo>
                  <a:cubicBezTo>
                    <a:pt x="0" y="117461"/>
                    <a:pt x="16842" y="76801"/>
                    <a:pt x="46821" y="46821"/>
                  </a:cubicBezTo>
                  <a:cubicBezTo>
                    <a:pt x="76800" y="16842"/>
                    <a:pt x="117461" y="0"/>
                    <a:pt x="159858" y="0"/>
                  </a:cubicBezTo>
                  <a:lnTo>
                    <a:pt x="3208454" y="0"/>
                  </a:lnTo>
                  <a:cubicBezTo>
                    <a:pt x="3250851" y="0"/>
                    <a:pt x="3291511" y="16842"/>
                    <a:pt x="3321491" y="46821"/>
                  </a:cubicBezTo>
                  <a:cubicBezTo>
                    <a:pt x="3351470" y="76800"/>
                    <a:pt x="3368312" y="117461"/>
                    <a:pt x="3368312" y="159858"/>
                  </a:cubicBezTo>
                  <a:lnTo>
                    <a:pt x="3368312" y="1438719"/>
                  </a:lnTo>
                  <a:cubicBezTo>
                    <a:pt x="3368312" y="1481116"/>
                    <a:pt x="3351470" y="1521777"/>
                    <a:pt x="3321491" y="1551756"/>
                  </a:cubicBezTo>
                  <a:cubicBezTo>
                    <a:pt x="3291512" y="1581735"/>
                    <a:pt x="3250851" y="1598577"/>
                    <a:pt x="3208454" y="1598577"/>
                  </a:cubicBezTo>
                  <a:lnTo>
                    <a:pt x="159858" y="1598577"/>
                  </a:lnTo>
                  <a:cubicBezTo>
                    <a:pt x="117461" y="1598577"/>
                    <a:pt x="76800" y="1581735"/>
                    <a:pt x="46821" y="1551756"/>
                  </a:cubicBezTo>
                  <a:cubicBezTo>
                    <a:pt x="16842" y="1521777"/>
                    <a:pt x="0" y="1481116"/>
                    <a:pt x="0" y="1438719"/>
                  </a:cubicBezTo>
                  <a:lnTo>
                    <a:pt x="0" y="15985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401" tIns="115401" rIns="1746750" bIns="115401" numCol="1" spcCol="1270" anchor="ctr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«СТАРШИЙ  ДРУГ»</a:t>
              </a:r>
              <a:endParaRPr lang="ru-RU" sz="1600" b="1" kern="1200" dirty="0"/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400" b="1" kern="1200" dirty="0" smtClean="0">
                  <a:latin typeface="Times New Roman" pitchFamily="18" charset="0"/>
                  <a:cs typeface="Times New Roman" pitchFamily="18" charset="0"/>
                </a:rPr>
                <a:t>МБОУ СОШ № 1 с. </a:t>
              </a:r>
              <a:r>
                <a:rPr lang="ru-RU" sz="1400" b="1" kern="1200" dirty="0" err="1" smtClean="0">
                  <a:latin typeface="Times New Roman" pitchFamily="18" charset="0"/>
                  <a:cs typeface="Times New Roman" pitchFamily="18" charset="0"/>
                </a:rPr>
                <a:t>Иглино</a:t>
              </a:r>
              <a:r>
                <a:rPr lang="ru-RU" sz="1400" b="1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1400" b="1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400" b="1" kern="1200" dirty="0" smtClean="0">
                  <a:latin typeface="Times New Roman" pitchFamily="18" charset="0"/>
                  <a:cs typeface="Times New Roman" pitchFamily="18" charset="0"/>
                </a:rPr>
                <a:t>Дети от 14 до 17 лет </a:t>
              </a:r>
              <a:endParaRPr lang="ru-RU" sz="1400" b="1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55</a:t>
              </a:r>
              <a:r>
                <a:rPr lang="ru-RU" sz="1400" b="1" kern="1200" dirty="0" smtClean="0">
                  <a:latin typeface="Times New Roman" pitchFamily="18" charset="0"/>
                  <a:cs typeface="Times New Roman" pitchFamily="18" charset="0"/>
                </a:rPr>
                <a:t> волонтеров</a:t>
              </a: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16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620731" y="3205775"/>
              <a:ext cx="3368312" cy="1598577"/>
            </a:xfrm>
            <a:custGeom>
              <a:avLst/>
              <a:gdLst>
                <a:gd name="connsiteX0" fmla="*/ 0 w 3368312"/>
                <a:gd name="connsiteY0" fmla="*/ 159858 h 1598577"/>
                <a:gd name="connsiteX1" fmla="*/ 46821 w 3368312"/>
                <a:gd name="connsiteY1" fmla="*/ 46821 h 1598577"/>
                <a:gd name="connsiteX2" fmla="*/ 159858 w 3368312"/>
                <a:gd name="connsiteY2" fmla="*/ 0 h 1598577"/>
                <a:gd name="connsiteX3" fmla="*/ 3208454 w 3368312"/>
                <a:gd name="connsiteY3" fmla="*/ 0 h 1598577"/>
                <a:gd name="connsiteX4" fmla="*/ 3321491 w 3368312"/>
                <a:gd name="connsiteY4" fmla="*/ 46821 h 1598577"/>
                <a:gd name="connsiteX5" fmla="*/ 3368312 w 3368312"/>
                <a:gd name="connsiteY5" fmla="*/ 159858 h 1598577"/>
                <a:gd name="connsiteX6" fmla="*/ 3368312 w 3368312"/>
                <a:gd name="connsiteY6" fmla="*/ 1438719 h 1598577"/>
                <a:gd name="connsiteX7" fmla="*/ 3321491 w 3368312"/>
                <a:gd name="connsiteY7" fmla="*/ 1551756 h 1598577"/>
                <a:gd name="connsiteX8" fmla="*/ 3208454 w 3368312"/>
                <a:gd name="connsiteY8" fmla="*/ 1598577 h 1598577"/>
                <a:gd name="connsiteX9" fmla="*/ 159858 w 3368312"/>
                <a:gd name="connsiteY9" fmla="*/ 1598577 h 1598577"/>
                <a:gd name="connsiteX10" fmla="*/ 46821 w 3368312"/>
                <a:gd name="connsiteY10" fmla="*/ 1551756 h 1598577"/>
                <a:gd name="connsiteX11" fmla="*/ 0 w 3368312"/>
                <a:gd name="connsiteY11" fmla="*/ 1438719 h 1598577"/>
                <a:gd name="connsiteX12" fmla="*/ 0 w 3368312"/>
                <a:gd name="connsiteY12" fmla="*/ 159858 h 1598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8312" h="1598577">
                  <a:moveTo>
                    <a:pt x="0" y="159858"/>
                  </a:moveTo>
                  <a:cubicBezTo>
                    <a:pt x="0" y="117461"/>
                    <a:pt x="16842" y="76801"/>
                    <a:pt x="46821" y="46821"/>
                  </a:cubicBezTo>
                  <a:cubicBezTo>
                    <a:pt x="76800" y="16842"/>
                    <a:pt x="117461" y="0"/>
                    <a:pt x="159858" y="0"/>
                  </a:cubicBezTo>
                  <a:lnTo>
                    <a:pt x="3208454" y="0"/>
                  </a:lnTo>
                  <a:cubicBezTo>
                    <a:pt x="3250851" y="0"/>
                    <a:pt x="3291511" y="16842"/>
                    <a:pt x="3321491" y="46821"/>
                  </a:cubicBezTo>
                  <a:cubicBezTo>
                    <a:pt x="3351470" y="76800"/>
                    <a:pt x="3368312" y="117461"/>
                    <a:pt x="3368312" y="159858"/>
                  </a:cubicBezTo>
                  <a:lnTo>
                    <a:pt x="3368312" y="1438719"/>
                  </a:lnTo>
                  <a:cubicBezTo>
                    <a:pt x="3368312" y="1481116"/>
                    <a:pt x="3351470" y="1521777"/>
                    <a:pt x="3321491" y="1551756"/>
                  </a:cubicBezTo>
                  <a:cubicBezTo>
                    <a:pt x="3291512" y="1581735"/>
                    <a:pt x="3250851" y="1598577"/>
                    <a:pt x="3208454" y="1598577"/>
                  </a:cubicBezTo>
                  <a:lnTo>
                    <a:pt x="159858" y="1598577"/>
                  </a:lnTo>
                  <a:cubicBezTo>
                    <a:pt x="117461" y="1598577"/>
                    <a:pt x="76800" y="1581735"/>
                    <a:pt x="46821" y="1551756"/>
                  </a:cubicBezTo>
                  <a:cubicBezTo>
                    <a:pt x="16842" y="1521777"/>
                    <a:pt x="0" y="1481116"/>
                    <a:pt x="0" y="1438719"/>
                  </a:cubicBezTo>
                  <a:lnTo>
                    <a:pt x="0" y="15985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211" tIns="119211" rIns="1455491" bIns="119211" numCol="1" spcCol="1270" anchor="ctr" anchorCtr="0">
              <a:noAutofit/>
            </a:bodyPr>
            <a:lstStyle/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«МЫ ЗА ЗОЖ»</a:t>
              </a:r>
              <a:endParaRPr lang="ru-RU" sz="1600" kern="1200" dirty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МБОУ СОШ 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№ 2 с. </a:t>
              </a:r>
              <a:r>
                <a:rPr lang="ru-RU" sz="1600" b="1" kern="1200" dirty="0" err="1" smtClean="0">
                  <a:latin typeface="Times New Roman" pitchFamily="18" charset="0"/>
                  <a:cs typeface="Times New Roman" pitchFamily="18" charset="0"/>
                </a:rPr>
                <a:t>Иглино</a:t>
              </a:r>
              <a:endParaRPr lang="ru-RU" sz="1600" b="1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Дети от 14 до 17 лет 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40 волонтеров </a:t>
              </a:r>
              <a:endParaRPr lang="ru-RU" sz="1600" b="1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917935" y="5070782"/>
              <a:ext cx="3368312" cy="1598577"/>
            </a:xfrm>
            <a:custGeom>
              <a:avLst/>
              <a:gdLst>
                <a:gd name="connsiteX0" fmla="*/ 0 w 3368312"/>
                <a:gd name="connsiteY0" fmla="*/ 159858 h 1598577"/>
                <a:gd name="connsiteX1" fmla="*/ 46821 w 3368312"/>
                <a:gd name="connsiteY1" fmla="*/ 46821 h 1598577"/>
                <a:gd name="connsiteX2" fmla="*/ 159858 w 3368312"/>
                <a:gd name="connsiteY2" fmla="*/ 0 h 1598577"/>
                <a:gd name="connsiteX3" fmla="*/ 3208454 w 3368312"/>
                <a:gd name="connsiteY3" fmla="*/ 0 h 1598577"/>
                <a:gd name="connsiteX4" fmla="*/ 3321491 w 3368312"/>
                <a:gd name="connsiteY4" fmla="*/ 46821 h 1598577"/>
                <a:gd name="connsiteX5" fmla="*/ 3368312 w 3368312"/>
                <a:gd name="connsiteY5" fmla="*/ 159858 h 1598577"/>
                <a:gd name="connsiteX6" fmla="*/ 3368312 w 3368312"/>
                <a:gd name="connsiteY6" fmla="*/ 1438719 h 1598577"/>
                <a:gd name="connsiteX7" fmla="*/ 3321491 w 3368312"/>
                <a:gd name="connsiteY7" fmla="*/ 1551756 h 1598577"/>
                <a:gd name="connsiteX8" fmla="*/ 3208454 w 3368312"/>
                <a:gd name="connsiteY8" fmla="*/ 1598577 h 1598577"/>
                <a:gd name="connsiteX9" fmla="*/ 159858 w 3368312"/>
                <a:gd name="connsiteY9" fmla="*/ 1598577 h 1598577"/>
                <a:gd name="connsiteX10" fmla="*/ 46821 w 3368312"/>
                <a:gd name="connsiteY10" fmla="*/ 1551756 h 1598577"/>
                <a:gd name="connsiteX11" fmla="*/ 0 w 3368312"/>
                <a:gd name="connsiteY11" fmla="*/ 1438719 h 1598577"/>
                <a:gd name="connsiteX12" fmla="*/ 0 w 3368312"/>
                <a:gd name="connsiteY12" fmla="*/ 159858 h 1598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8312" h="1598577">
                  <a:moveTo>
                    <a:pt x="0" y="159858"/>
                  </a:moveTo>
                  <a:cubicBezTo>
                    <a:pt x="0" y="117461"/>
                    <a:pt x="16842" y="76801"/>
                    <a:pt x="46821" y="46821"/>
                  </a:cubicBezTo>
                  <a:cubicBezTo>
                    <a:pt x="76800" y="16842"/>
                    <a:pt x="117461" y="0"/>
                    <a:pt x="159858" y="0"/>
                  </a:cubicBezTo>
                  <a:lnTo>
                    <a:pt x="3208454" y="0"/>
                  </a:lnTo>
                  <a:cubicBezTo>
                    <a:pt x="3250851" y="0"/>
                    <a:pt x="3291511" y="16842"/>
                    <a:pt x="3321491" y="46821"/>
                  </a:cubicBezTo>
                  <a:cubicBezTo>
                    <a:pt x="3351470" y="76800"/>
                    <a:pt x="3368312" y="117461"/>
                    <a:pt x="3368312" y="159858"/>
                  </a:cubicBezTo>
                  <a:lnTo>
                    <a:pt x="3368312" y="1438719"/>
                  </a:lnTo>
                  <a:cubicBezTo>
                    <a:pt x="3368312" y="1481116"/>
                    <a:pt x="3351470" y="1521777"/>
                    <a:pt x="3321491" y="1551756"/>
                  </a:cubicBezTo>
                  <a:cubicBezTo>
                    <a:pt x="3291512" y="1581735"/>
                    <a:pt x="3250851" y="1598577"/>
                    <a:pt x="3208454" y="1598577"/>
                  </a:cubicBezTo>
                  <a:lnTo>
                    <a:pt x="159858" y="1598577"/>
                  </a:lnTo>
                  <a:cubicBezTo>
                    <a:pt x="117461" y="1598577"/>
                    <a:pt x="76800" y="1581735"/>
                    <a:pt x="46821" y="1551756"/>
                  </a:cubicBezTo>
                  <a:cubicBezTo>
                    <a:pt x="16842" y="1521777"/>
                    <a:pt x="0" y="1481116"/>
                    <a:pt x="0" y="1438719"/>
                  </a:cubicBezTo>
                  <a:lnTo>
                    <a:pt x="0" y="15985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401" tIns="115401" rIns="1451681" bIns="115401" numCol="1" spcCol="1270" anchor="ctr" anchorCtr="0">
              <a:noAutofit/>
            </a:bodyPr>
            <a:lstStyle/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«ТВОРИ ДОБРО»</a:t>
              </a:r>
              <a:endParaRPr lang="ru-RU" sz="1600" b="1" kern="1200" dirty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МБОУ СОШ №3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Дети от 14 до 17 лет 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25 волонтеров 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699792" y="2553022"/>
              <a:ext cx="1039075" cy="1039075"/>
            </a:xfrm>
            <a:custGeom>
              <a:avLst/>
              <a:gdLst>
                <a:gd name="connsiteX0" fmla="*/ 0 w 1039075"/>
                <a:gd name="connsiteY0" fmla="*/ 571491 h 1039075"/>
                <a:gd name="connsiteX1" fmla="*/ 233792 w 1039075"/>
                <a:gd name="connsiteY1" fmla="*/ 571491 h 1039075"/>
                <a:gd name="connsiteX2" fmla="*/ 233792 w 1039075"/>
                <a:gd name="connsiteY2" fmla="*/ 0 h 1039075"/>
                <a:gd name="connsiteX3" fmla="*/ 805283 w 1039075"/>
                <a:gd name="connsiteY3" fmla="*/ 0 h 1039075"/>
                <a:gd name="connsiteX4" fmla="*/ 805283 w 1039075"/>
                <a:gd name="connsiteY4" fmla="*/ 571491 h 1039075"/>
                <a:gd name="connsiteX5" fmla="*/ 1039075 w 1039075"/>
                <a:gd name="connsiteY5" fmla="*/ 571491 h 1039075"/>
                <a:gd name="connsiteX6" fmla="*/ 519538 w 1039075"/>
                <a:gd name="connsiteY6" fmla="*/ 1039075 h 1039075"/>
                <a:gd name="connsiteX7" fmla="*/ 0 w 1039075"/>
                <a:gd name="connsiteY7" fmla="*/ 571491 h 103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39075" h="1039075">
                  <a:moveTo>
                    <a:pt x="0" y="571491"/>
                  </a:moveTo>
                  <a:lnTo>
                    <a:pt x="233792" y="571491"/>
                  </a:lnTo>
                  <a:lnTo>
                    <a:pt x="233792" y="0"/>
                  </a:lnTo>
                  <a:lnTo>
                    <a:pt x="805283" y="0"/>
                  </a:lnTo>
                  <a:lnTo>
                    <a:pt x="805283" y="571491"/>
                  </a:lnTo>
                  <a:lnTo>
                    <a:pt x="1039075" y="571491"/>
                  </a:lnTo>
                  <a:lnTo>
                    <a:pt x="519538" y="1039075"/>
                  </a:lnTo>
                  <a:lnTo>
                    <a:pt x="0" y="571491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9512" tIns="45720" rIns="279512" bIns="302891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2949968" y="4407372"/>
              <a:ext cx="1039075" cy="1039075"/>
            </a:xfrm>
            <a:custGeom>
              <a:avLst/>
              <a:gdLst>
                <a:gd name="connsiteX0" fmla="*/ 0 w 1039075"/>
                <a:gd name="connsiteY0" fmla="*/ 571491 h 1039075"/>
                <a:gd name="connsiteX1" fmla="*/ 233792 w 1039075"/>
                <a:gd name="connsiteY1" fmla="*/ 571491 h 1039075"/>
                <a:gd name="connsiteX2" fmla="*/ 233792 w 1039075"/>
                <a:gd name="connsiteY2" fmla="*/ 0 h 1039075"/>
                <a:gd name="connsiteX3" fmla="*/ 805283 w 1039075"/>
                <a:gd name="connsiteY3" fmla="*/ 0 h 1039075"/>
                <a:gd name="connsiteX4" fmla="*/ 805283 w 1039075"/>
                <a:gd name="connsiteY4" fmla="*/ 571491 h 1039075"/>
                <a:gd name="connsiteX5" fmla="*/ 1039075 w 1039075"/>
                <a:gd name="connsiteY5" fmla="*/ 571491 h 1039075"/>
                <a:gd name="connsiteX6" fmla="*/ 519538 w 1039075"/>
                <a:gd name="connsiteY6" fmla="*/ 1039075 h 1039075"/>
                <a:gd name="connsiteX7" fmla="*/ 0 w 1039075"/>
                <a:gd name="connsiteY7" fmla="*/ 571491 h 103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39075" h="1039075">
                  <a:moveTo>
                    <a:pt x="0" y="571491"/>
                  </a:moveTo>
                  <a:lnTo>
                    <a:pt x="233792" y="571491"/>
                  </a:lnTo>
                  <a:lnTo>
                    <a:pt x="233792" y="0"/>
                  </a:lnTo>
                  <a:lnTo>
                    <a:pt x="805283" y="0"/>
                  </a:lnTo>
                  <a:lnTo>
                    <a:pt x="805283" y="571491"/>
                  </a:lnTo>
                  <a:lnTo>
                    <a:pt x="1039075" y="571491"/>
                  </a:lnTo>
                  <a:lnTo>
                    <a:pt x="519538" y="1039075"/>
                  </a:lnTo>
                  <a:lnTo>
                    <a:pt x="0" y="571491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9512" tIns="45720" rIns="279512" bIns="302891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4786314" y="1357298"/>
            <a:ext cx="4104456" cy="5256584"/>
            <a:chOff x="4786314" y="1857364"/>
            <a:chExt cx="3643337" cy="3857651"/>
          </a:xfrm>
        </p:grpSpPr>
        <p:sp>
          <p:nvSpPr>
            <p:cNvPr id="12" name="Полилиния 11"/>
            <p:cNvSpPr/>
            <p:nvPr/>
          </p:nvSpPr>
          <p:spPr>
            <a:xfrm>
              <a:off x="4786314" y="1857364"/>
              <a:ext cx="3096837" cy="1157295"/>
            </a:xfrm>
            <a:custGeom>
              <a:avLst/>
              <a:gdLst>
                <a:gd name="connsiteX0" fmla="*/ 0 w 3096837"/>
                <a:gd name="connsiteY0" fmla="*/ 115730 h 1157295"/>
                <a:gd name="connsiteX1" fmla="*/ 33897 w 3096837"/>
                <a:gd name="connsiteY1" fmla="*/ 33897 h 1157295"/>
                <a:gd name="connsiteX2" fmla="*/ 115731 w 3096837"/>
                <a:gd name="connsiteY2" fmla="*/ 1 h 1157295"/>
                <a:gd name="connsiteX3" fmla="*/ 2981107 w 3096837"/>
                <a:gd name="connsiteY3" fmla="*/ 0 h 1157295"/>
                <a:gd name="connsiteX4" fmla="*/ 3062940 w 3096837"/>
                <a:gd name="connsiteY4" fmla="*/ 33897 h 1157295"/>
                <a:gd name="connsiteX5" fmla="*/ 3096836 w 3096837"/>
                <a:gd name="connsiteY5" fmla="*/ 115731 h 1157295"/>
                <a:gd name="connsiteX6" fmla="*/ 3096837 w 3096837"/>
                <a:gd name="connsiteY6" fmla="*/ 1041565 h 1157295"/>
                <a:gd name="connsiteX7" fmla="*/ 3062940 w 3096837"/>
                <a:gd name="connsiteY7" fmla="*/ 1123398 h 1157295"/>
                <a:gd name="connsiteX8" fmla="*/ 2981106 w 3096837"/>
                <a:gd name="connsiteY8" fmla="*/ 1157295 h 1157295"/>
                <a:gd name="connsiteX9" fmla="*/ 115730 w 3096837"/>
                <a:gd name="connsiteY9" fmla="*/ 1157295 h 1157295"/>
                <a:gd name="connsiteX10" fmla="*/ 33897 w 3096837"/>
                <a:gd name="connsiteY10" fmla="*/ 1123398 h 1157295"/>
                <a:gd name="connsiteX11" fmla="*/ 1 w 3096837"/>
                <a:gd name="connsiteY11" fmla="*/ 1041564 h 1157295"/>
                <a:gd name="connsiteX12" fmla="*/ 0 w 3096837"/>
                <a:gd name="connsiteY12" fmla="*/ 115730 h 115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96837" h="1157295">
                  <a:moveTo>
                    <a:pt x="0" y="115730"/>
                  </a:moveTo>
                  <a:cubicBezTo>
                    <a:pt x="0" y="85036"/>
                    <a:pt x="12193" y="55600"/>
                    <a:pt x="33897" y="33897"/>
                  </a:cubicBezTo>
                  <a:cubicBezTo>
                    <a:pt x="55601" y="12193"/>
                    <a:pt x="85037" y="1"/>
                    <a:pt x="115731" y="1"/>
                  </a:cubicBezTo>
                  <a:lnTo>
                    <a:pt x="2981107" y="0"/>
                  </a:lnTo>
                  <a:cubicBezTo>
                    <a:pt x="3011801" y="0"/>
                    <a:pt x="3041237" y="12193"/>
                    <a:pt x="3062940" y="33897"/>
                  </a:cubicBezTo>
                  <a:cubicBezTo>
                    <a:pt x="3084644" y="55601"/>
                    <a:pt x="3096836" y="85037"/>
                    <a:pt x="3096836" y="115731"/>
                  </a:cubicBezTo>
                  <a:cubicBezTo>
                    <a:pt x="3096836" y="424342"/>
                    <a:pt x="3096837" y="732954"/>
                    <a:pt x="3096837" y="1041565"/>
                  </a:cubicBezTo>
                  <a:cubicBezTo>
                    <a:pt x="3096837" y="1072259"/>
                    <a:pt x="3084644" y="1101695"/>
                    <a:pt x="3062940" y="1123398"/>
                  </a:cubicBezTo>
                  <a:cubicBezTo>
                    <a:pt x="3041236" y="1145102"/>
                    <a:pt x="3011800" y="1157295"/>
                    <a:pt x="2981106" y="1157295"/>
                  </a:cubicBezTo>
                  <a:lnTo>
                    <a:pt x="115730" y="1157295"/>
                  </a:lnTo>
                  <a:cubicBezTo>
                    <a:pt x="85036" y="1157295"/>
                    <a:pt x="55600" y="1145102"/>
                    <a:pt x="33897" y="1123398"/>
                  </a:cubicBezTo>
                  <a:cubicBezTo>
                    <a:pt x="12193" y="1101694"/>
                    <a:pt x="1" y="1072258"/>
                    <a:pt x="1" y="1041564"/>
                  </a:cubicBezTo>
                  <a:cubicBezTo>
                    <a:pt x="1" y="732953"/>
                    <a:pt x="0" y="424341"/>
                    <a:pt x="0" y="11573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4856" tIns="94856" rIns="1275876" bIns="94856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kern="1200" dirty="0" smtClean="0"/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dirty="0" smtClean="0"/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/>
                <a:t>«</a:t>
              </a: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ВОЛОНТЕРЫ  ПОБЕДЫ»</a:t>
              </a:r>
              <a:endParaRPr lang="ru-RU" sz="1600" b="1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МБОУ СОШ № 4</a:t>
              </a: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Дети от 14 до 17 лет </a:t>
              </a: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20 волонтеров 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5059564" y="3207542"/>
              <a:ext cx="3096837" cy="1157295"/>
            </a:xfrm>
            <a:custGeom>
              <a:avLst/>
              <a:gdLst>
                <a:gd name="connsiteX0" fmla="*/ 0 w 3096837"/>
                <a:gd name="connsiteY0" fmla="*/ 115730 h 1157295"/>
                <a:gd name="connsiteX1" fmla="*/ 33897 w 3096837"/>
                <a:gd name="connsiteY1" fmla="*/ 33897 h 1157295"/>
                <a:gd name="connsiteX2" fmla="*/ 115731 w 3096837"/>
                <a:gd name="connsiteY2" fmla="*/ 1 h 1157295"/>
                <a:gd name="connsiteX3" fmla="*/ 2981107 w 3096837"/>
                <a:gd name="connsiteY3" fmla="*/ 0 h 1157295"/>
                <a:gd name="connsiteX4" fmla="*/ 3062940 w 3096837"/>
                <a:gd name="connsiteY4" fmla="*/ 33897 h 1157295"/>
                <a:gd name="connsiteX5" fmla="*/ 3096836 w 3096837"/>
                <a:gd name="connsiteY5" fmla="*/ 115731 h 1157295"/>
                <a:gd name="connsiteX6" fmla="*/ 3096837 w 3096837"/>
                <a:gd name="connsiteY6" fmla="*/ 1041565 h 1157295"/>
                <a:gd name="connsiteX7" fmla="*/ 3062940 w 3096837"/>
                <a:gd name="connsiteY7" fmla="*/ 1123398 h 1157295"/>
                <a:gd name="connsiteX8" fmla="*/ 2981106 w 3096837"/>
                <a:gd name="connsiteY8" fmla="*/ 1157295 h 1157295"/>
                <a:gd name="connsiteX9" fmla="*/ 115730 w 3096837"/>
                <a:gd name="connsiteY9" fmla="*/ 1157295 h 1157295"/>
                <a:gd name="connsiteX10" fmla="*/ 33897 w 3096837"/>
                <a:gd name="connsiteY10" fmla="*/ 1123398 h 1157295"/>
                <a:gd name="connsiteX11" fmla="*/ 1 w 3096837"/>
                <a:gd name="connsiteY11" fmla="*/ 1041564 h 1157295"/>
                <a:gd name="connsiteX12" fmla="*/ 0 w 3096837"/>
                <a:gd name="connsiteY12" fmla="*/ 115730 h 115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96837" h="1157295">
                  <a:moveTo>
                    <a:pt x="0" y="115730"/>
                  </a:moveTo>
                  <a:cubicBezTo>
                    <a:pt x="0" y="85036"/>
                    <a:pt x="12193" y="55600"/>
                    <a:pt x="33897" y="33897"/>
                  </a:cubicBezTo>
                  <a:cubicBezTo>
                    <a:pt x="55601" y="12193"/>
                    <a:pt x="85037" y="1"/>
                    <a:pt x="115731" y="1"/>
                  </a:cubicBezTo>
                  <a:lnTo>
                    <a:pt x="2981107" y="0"/>
                  </a:lnTo>
                  <a:cubicBezTo>
                    <a:pt x="3011801" y="0"/>
                    <a:pt x="3041237" y="12193"/>
                    <a:pt x="3062940" y="33897"/>
                  </a:cubicBezTo>
                  <a:cubicBezTo>
                    <a:pt x="3084644" y="55601"/>
                    <a:pt x="3096836" y="85037"/>
                    <a:pt x="3096836" y="115731"/>
                  </a:cubicBezTo>
                  <a:cubicBezTo>
                    <a:pt x="3096836" y="424342"/>
                    <a:pt x="3096837" y="732954"/>
                    <a:pt x="3096837" y="1041565"/>
                  </a:cubicBezTo>
                  <a:cubicBezTo>
                    <a:pt x="3096837" y="1072259"/>
                    <a:pt x="3084644" y="1101695"/>
                    <a:pt x="3062940" y="1123398"/>
                  </a:cubicBezTo>
                  <a:cubicBezTo>
                    <a:pt x="3041236" y="1145102"/>
                    <a:pt x="3011800" y="1157295"/>
                    <a:pt x="2981106" y="1157295"/>
                  </a:cubicBezTo>
                  <a:lnTo>
                    <a:pt x="115730" y="1157295"/>
                  </a:lnTo>
                  <a:cubicBezTo>
                    <a:pt x="85036" y="1157295"/>
                    <a:pt x="55600" y="1145102"/>
                    <a:pt x="33897" y="1123398"/>
                  </a:cubicBezTo>
                  <a:cubicBezTo>
                    <a:pt x="12193" y="1101694"/>
                    <a:pt x="1" y="1072258"/>
                    <a:pt x="1" y="1041564"/>
                  </a:cubicBezTo>
                  <a:cubicBezTo>
                    <a:pt x="1" y="732953"/>
                    <a:pt x="0" y="424341"/>
                    <a:pt x="0" y="11573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426" tIns="83426" rIns="1108919" bIns="83426" numCol="1" spcCol="1270" anchor="ctr" anchorCtr="0">
              <a:noAutofit/>
            </a:bodyPr>
            <a:lstStyle/>
            <a:p>
              <a:pPr marL="114300" lvl="1" indent="-114300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b="1" dirty="0" smtClean="0"/>
            </a:p>
            <a:p>
              <a:pPr marL="114300" lvl="1" indent="-114300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b="1" dirty="0" smtClean="0"/>
            </a:p>
            <a:p>
              <a:pPr marL="114300" lvl="1" indent="-114300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/>
                <a:t>«</a:t>
              </a: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ЭКО ШТАБ»</a:t>
              </a:r>
              <a:endParaRPr lang="ru-RU" sz="1600" b="1" kern="1200" dirty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kern="1200" dirty="0" smtClean="0">
                  <a:latin typeface="Times New Roman" pitchFamily="18" charset="0"/>
                  <a:cs typeface="Times New Roman" pitchFamily="18" charset="0"/>
                </a:rPr>
                <a:t>(АКТИВЫ ОТРЯДОВ)</a:t>
              </a: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Дети от 14 до 17 лет </a:t>
              </a: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25 волонтеров 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b="1" kern="1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6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5425496" y="4557720"/>
              <a:ext cx="3004155" cy="1157295"/>
            </a:xfrm>
            <a:custGeom>
              <a:avLst/>
              <a:gdLst>
                <a:gd name="connsiteX0" fmla="*/ 0 w 3096837"/>
                <a:gd name="connsiteY0" fmla="*/ 115730 h 1157295"/>
                <a:gd name="connsiteX1" fmla="*/ 33897 w 3096837"/>
                <a:gd name="connsiteY1" fmla="*/ 33897 h 1157295"/>
                <a:gd name="connsiteX2" fmla="*/ 115731 w 3096837"/>
                <a:gd name="connsiteY2" fmla="*/ 1 h 1157295"/>
                <a:gd name="connsiteX3" fmla="*/ 2981107 w 3096837"/>
                <a:gd name="connsiteY3" fmla="*/ 0 h 1157295"/>
                <a:gd name="connsiteX4" fmla="*/ 3062940 w 3096837"/>
                <a:gd name="connsiteY4" fmla="*/ 33897 h 1157295"/>
                <a:gd name="connsiteX5" fmla="*/ 3096836 w 3096837"/>
                <a:gd name="connsiteY5" fmla="*/ 115731 h 1157295"/>
                <a:gd name="connsiteX6" fmla="*/ 3096837 w 3096837"/>
                <a:gd name="connsiteY6" fmla="*/ 1041565 h 1157295"/>
                <a:gd name="connsiteX7" fmla="*/ 3062940 w 3096837"/>
                <a:gd name="connsiteY7" fmla="*/ 1123398 h 1157295"/>
                <a:gd name="connsiteX8" fmla="*/ 2981106 w 3096837"/>
                <a:gd name="connsiteY8" fmla="*/ 1157295 h 1157295"/>
                <a:gd name="connsiteX9" fmla="*/ 115730 w 3096837"/>
                <a:gd name="connsiteY9" fmla="*/ 1157295 h 1157295"/>
                <a:gd name="connsiteX10" fmla="*/ 33897 w 3096837"/>
                <a:gd name="connsiteY10" fmla="*/ 1123398 h 1157295"/>
                <a:gd name="connsiteX11" fmla="*/ 1 w 3096837"/>
                <a:gd name="connsiteY11" fmla="*/ 1041564 h 1157295"/>
                <a:gd name="connsiteX12" fmla="*/ 0 w 3096837"/>
                <a:gd name="connsiteY12" fmla="*/ 115730 h 115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96837" h="1157295">
                  <a:moveTo>
                    <a:pt x="0" y="115730"/>
                  </a:moveTo>
                  <a:cubicBezTo>
                    <a:pt x="0" y="85036"/>
                    <a:pt x="12193" y="55600"/>
                    <a:pt x="33897" y="33897"/>
                  </a:cubicBezTo>
                  <a:cubicBezTo>
                    <a:pt x="55601" y="12193"/>
                    <a:pt x="85037" y="1"/>
                    <a:pt x="115731" y="1"/>
                  </a:cubicBezTo>
                  <a:lnTo>
                    <a:pt x="2981107" y="0"/>
                  </a:lnTo>
                  <a:cubicBezTo>
                    <a:pt x="3011801" y="0"/>
                    <a:pt x="3041237" y="12193"/>
                    <a:pt x="3062940" y="33897"/>
                  </a:cubicBezTo>
                  <a:cubicBezTo>
                    <a:pt x="3084644" y="55601"/>
                    <a:pt x="3096836" y="85037"/>
                    <a:pt x="3096836" y="115731"/>
                  </a:cubicBezTo>
                  <a:cubicBezTo>
                    <a:pt x="3096836" y="424342"/>
                    <a:pt x="3096837" y="732954"/>
                    <a:pt x="3096837" y="1041565"/>
                  </a:cubicBezTo>
                  <a:cubicBezTo>
                    <a:pt x="3096837" y="1072259"/>
                    <a:pt x="3084644" y="1101695"/>
                    <a:pt x="3062940" y="1123398"/>
                  </a:cubicBezTo>
                  <a:cubicBezTo>
                    <a:pt x="3041236" y="1145102"/>
                    <a:pt x="3011800" y="1157295"/>
                    <a:pt x="2981106" y="1157295"/>
                  </a:cubicBezTo>
                  <a:lnTo>
                    <a:pt x="115730" y="1157295"/>
                  </a:lnTo>
                  <a:cubicBezTo>
                    <a:pt x="85036" y="1157295"/>
                    <a:pt x="55600" y="1145102"/>
                    <a:pt x="33897" y="1123398"/>
                  </a:cubicBezTo>
                  <a:cubicBezTo>
                    <a:pt x="12193" y="1101694"/>
                    <a:pt x="1" y="1072258"/>
                    <a:pt x="1" y="1041564"/>
                  </a:cubicBezTo>
                  <a:cubicBezTo>
                    <a:pt x="1" y="732953"/>
                    <a:pt x="0" y="424341"/>
                    <a:pt x="0" y="11573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4856" tIns="94856" rIns="1120349" bIns="94856" numCol="1" spcCol="1270" anchor="ctr" anchorCtr="0">
              <a:noAutofit/>
            </a:bodyPr>
            <a:lstStyle/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«</a:t>
              </a: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ПОИСК ПРОПАВШИХ ЛЮДЕЙ</a:t>
              </a:r>
              <a:r>
                <a:rPr lang="ru-RU" sz="1600" b="1" dirty="0" smtClean="0"/>
                <a:t>»</a:t>
              </a: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Дети от 18 и старше </a:t>
              </a:r>
            </a:p>
            <a:p>
              <a:pPr marL="171450" lvl="1" indent="-17145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10 волонтеров </a:t>
              </a: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7130909" y="2734979"/>
              <a:ext cx="752242" cy="752242"/>
            </a:xfrm>
            <a:custGeom>
              <a:avLst/>
              <a:gdLst>
                <a:gd name="connsiteX0" fmla="*/ 0 w 752242"/>
                <a:gd name="connsiteY0" fmla="*/ 413733 h 752242"/>
                <a:gd name="connsiteX1" fmla="*/ 169254 w 752242"/>
                <a:gd name="connsiteY1" fmla="*/ 413733 h 752242"/>
                <a:gd name="connsiteX2" fmla="*/ 169254 w 752242"/>
                <a:gd name="connsiteY2" fmla="*/ 0 h 752242"/>
                <a:gd name="connsiteX3" fmla="*/ 582988 w 752242"/>
                <a:gd name="connsiteY3" fmla="*/ 0 h 752242"/>
                <a:gd name="connsiteX4" fmla="*/ 582988 w 752242"/>
                <a:gd name="connsiteY4" fmla="*/ 413733 h 752242"/>
                <a:gd name="connsiteX5" fmla="*/ 752242 w 752242"/>
                <a:gd name="connsiteY5" fmla="*/ 413733 h 752242"/>
                <a:gd name="connsiteX6" fmla="*/ 376121 w 752242"/>
                <a:gd name="connsiteY6" fmla="*/ 752242 h 752242"/>
                <a:gd name="connsiteX7" fmla="*/ 0 w 752242"/>
                <a:gd name="connsiteY7" fmla="*/ 413733 h 752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52242" h="752242">
                  <a:moveTo>
                    <a:pt x="0" y="413733"/>
                  </a:moveTo>
                  <a:lnTo>
                    <a:pt x="169254" y="413733"/>
                  </a:lnTo>
                  <a:lnTo>
                    <a:pt x="169254" y="0"/>
                  </a:lnTo>
                  <a:lnTo>
                    <a:pt x="582988" y="0"/>
                  </a:lnTo>
                  <a:lnTo>
                    <a:pt x="582988" y="413733"/>
                  </a:lnTo>
                  <a:lnTo>
                    <a:pt x="752242" y="413733"/>
                  </a:lnTo>
                  <a:lnTo>
                    <a:pt x="376121" y="752242"/>
                  </a:lnTo>
                  <a:lnTo>
                    <a:pt x="0" y="413733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2434" tIns="43180" rIns="212434" bIns="22936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400" kern="1200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7404159" y="4077442"/>
              <a:ext cx="752242" cy="752242"/>
            </a:xfrm>
            <a:custGeom>
              <a:avLst/>
              <a:gdLst>
                <a:gd name="connsiteX0" fmla="*/ 0 w 752242"/>
                <a:gd name="connsiteY0" fmla="*/ 413733 h 752242"/>
                <a:gd name="connsiteX1" fmla="*/ 169254 w 752242"/>
                <a:gd name="connsiteY1" fmla="*/ 413733 h 752242"/>
                <a:gd name="connsiteX2" fmla="*/ 169254 w 752242"/>
                <a:gd name="connsiteY2" fmla="*/ 0 h 752242"/>
                <a:gd name="connsiteX3" fmla="*/ 582988 w 752242"/>
                <a:gd name="connsiteY3" fmla="*/ 0 h 752242"/>
                <a:gd name="connsiteX4" fmla="*/ 582988 w 752242"/>
                <a:gd name="connsiteY4" fmla="*/ 413733 h 752242"/>
                <a:gd name="connsiteX5" fmla="*/ 752242 w 752242"/>
                <a:gd name="connsiteY5" fmla="*/ 413733 h 752242"/>
                <a:gd name="connsiteX6" fmla="*/ 376121 w 752242"/>
                <a:gd name="connsiteY6" fmla="*/ 752242 h 752242"/>
                <a:gd name="connsiteX7" fmla="*/ 0 w 752242"/>
                <a:gd name="connsiteY7" fmla="*/ 413733 h 752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52242" h="752242">
                  <a:moveTo>
                    <a:pt x="0" y="413733"/>
                  </a:moveTo>
                  <a:lnTo>
                    <a:pt x="169254" y="413733"/>
                  </a:lnTo>
                  <a:lnTo>
                    <a:pt x="169254" y="0"/>
                  </a:lnTo>
                  <a:lnTo>
                    <a:pt x="582988" y="0"/>
                  </a:lnTo>
                  <a:lnTo>
                    <a:pt x="582988" y="413733"/>
                  </a:lnTo>
                  <a:lnTo>
                    <a:pt x="752242" y="413733"/>
                  </a:lnTo>
                  <a:lnTo>
                    <a:pt x="376121" y="752242"/>
                  </a:lnTo>
                  <a:lnTo>
                    <a:pt x="0" y="413733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2434" tIns="43180" rIns="212434" bIns="22936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4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564904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150008"/>
            <a:ext cx="80648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направление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«Старший друг»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организация досуга, праздника для воспитанников детского дома, дошкольных учреждений.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2924944"/>
          <a:ext cx="8136904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564904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073064"/>
            <a:ext cx="806489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направление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«Мы за ЗОЖ».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 направления  является формирование ценностей в молодежной культуре, направленных на неприятие социально опасных привычек, ориентация на здоровый образ жизни.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2924944"/>
          <a:ext cx="8136904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564904"/>
            <a:ext cx="607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996118"/>
            <a:ext cx="806489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направление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«Твори добро».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оказание помощи людям с ограниченными возможностями, пенсионерам, ветеранам, и людям, попавшим в трудную жизненную ситуацию.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2924944"/>
          <a:ext cx="8136904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502</Words>
  <Application>Microsoft Office PowerPoint</Application>
  <PresentationFormat>Экран (4:3)</PresentationFormat>
  <Paragraphs>159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Волонтерский центр </vt:lpstr>
      <vt:lpstr>  Актуальность:   </vt:lpstr>
      <vt:lpstr>    Цель проекта:</vt:lpstr>
      <vt:lpstr>Форум волонтеров </vt:lpstr>
      <vt:lpstr>Презентация PowerPoint</vt:lpstr>
      <vt:lpstr>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Спасибо всем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создания волонтерского движения в Иглинском районе</dc:title>
  <dc:creator>Home</dc:creator>
  <cp:lastModifiedBy>Адель Хусаинова</cp:lastModifiedBy>
  <cp:revision>64</cp:revision>
  <dcterms:created xsi:type="dcterms:W3CDTF">2018-04-21T13:43:22Z</dcterms:created>
  <dcterms:modified xsi:type="dcterms:W3CDTF">2018-04-28T18:25:37Z</dcterms:modified>
</cp:coreProperties>
</file>