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5143500" type="screen16x9"/>
  <p:notesSz cx="6858000" cy="9144000"/>
  <p:embeddedFontLst>
    <p:embeddedFont>
      <p:font typeface="Source Code Pro" panose="020B0604020202020204" charset="0"/>
      <p:regular r:id="rId10"/>
      <p:bold r:id="rId11"/>
    </p:embeddedFont>
    <p:embeddedFont>
      <p:font typeface="Amatic SC" panose="020B0604020202020204" charset="-79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d9a592c66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3d9a592c66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d9a592c66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d9a592c66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d9a592c66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d9a592c66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0887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d9a592c66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d9a592c66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d9a592c66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d9a592c66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d9a592c66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d9a592c66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3"/>
          <p:cNvPicPr preferRelativeResize="0"/>
          <p:nvPr/>
        </p:nvPicPr>
        <p:blipFill>
          <a:blip r:embed="rId3">
            <a:alphaModFix amt="48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>
            <a:spLocks noGrp="1"/>
          </p:cNvSpPr>
          <p:nvPr>
            <p:ph type="ctrTitle"/>
          </p:nvPr>
        </p:nvSpPr>
        <p:spPr>
          <a:xfrm>
            <a:off x="311700" y="33110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 smtClean="0"/>
              <a:t>нет-развода.рф</a:t>
            </a:r>
            <a:r>
              <a:rPr lang="ru-RU" dirty="0"/>
              <a:t/>
            </a:r>
            <a:br>
              <a:rPr lang="ru-RU" dirty="0"/>
            </a:br>
            <a:r>
              <a:rPr lang="ru-RU" sz="2400" dirty="0" smtClean="0"/>
              <a:t>откажись от развода – дай новую жизнь супружеским отношениям</a:t>
            </a:r>
            <a:endParaRPr sz="8800" dirty="0"/>
          </a:p>
        </p:txBody>
      </p:sp>
      <p:sp>
        <p:nvSpPr>
          <p:cNvPr id="58" name="Google Shape;58;p13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4800" dirty="0">
                <a:latin typeface="Amatic SC"/>
                <a:ea typeface="Amatic SC"/>
                <a:cs typeface="Amatic SC"/>
                <a:sym typeface="Amatic SC"/>
              </a:rPr>
              <a:t>Социальный проект </a:t>
            </a:r>
            <a:r>
              <a:rPr lang="ru" sz="4800" dirty="0" smtClean="0">
                <a:latin typeface="Amatic SC"/>
                <a:ea typeface="Amatic SC"/>
                <a:cs typeface="Amatic SC"/>
                <a:sym typeface="Amatic SC"/>
              </a:rPr>
              <a:t>по развитию и сохранению </a:t>
            </a:r>
            <a:r>
              <a:rPr lang="ru" sz="4800" dirty="0">
                <a:latin typeface="Amatic SC"/>
                <a:ea typeface="Amatic SC"/>
                <a:cs typeface="Amatic SC"/>
                <a:sym typeface="Amatic SC"/>
              </a:rPr>
              <a:t>семейных отношений</a:t>
            </a:r>
            <a:endParaRPr sz="4800" dirty="0"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почему распадаются семьи?</a:t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 amt="30000"/>
          </a:blip>
          <a:stretch>
            <a:fillRect/>
          </a:stretch>
        </p:blipFill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None/>
            </a:pPr>
            <a:r>
              <a:rPr lang="ru-RU" dirty="0" smtClean="0"/>
              <a:t>Массовая </a:t>
            </a:r>
            <a:r>
              <a:rPr lang="ru-RU" dirty="0"/>
              <a:t>культура создает ложные ожидания о семейной жизни. Мы ждем романтику и красивые букеты цветов, а получаем трудности и ссоры. Настоящая жизненная правда состоит в том, что отношения никогда не бывают простыми. Отношения требуют компромиссов. Отношения требуют постоянной работы над ними. Мы привыкли думать, что любовь – это чувство. Но на самом деле, любовь – это действие. Мы постоянно должны помнить об этом и доказывать ее на практике. Только так любовь останется жива.</a:t>
            </a:r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sz="1400" dirty="0">
              <a:solidFill>
                <a:srgbClr val="27272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sz="900" dirty="0">
              <a:solidFill>
                <a:srgbClr val="27272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 smtClean="0"/>
              <a:t>скаж</a:t>
            </a:r>
            <a:r>
              <a:rPr lang="ru-RU" dirty="0"/>
              <a:t>и</a:t>
            </a:r>
            <a:r>
              <a:rPr lang="ru" dirty="0" smtClean="0"/>
              <a:t> </a:t>
            </a:r>
            <a:r>
              <a:rPr lang="ru" dirty="0"/>
              <a:t>разводу нет!</a:t>
            </a:r>
            <a:endParaRPr dirty="0"/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 amt="18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>
            <a:reflection endPos="30000" dist="38100" dir="5400000" fadeDir="5400012" sy="-100000" algn="bl" rotWithShape="0"/>
          </a:effectLst>
        </p:spPr>
      </p:pic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907050"/>
            <a:ext cx="8520600" cy="423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dirty="0"/>
              <a:t>По официальным данным Росстата в России распадаются почти 8 из 10 браков. Это очень печальная статистика. Получается, что брак — это более рискованное занятие чем бизнес. Хотим ли мы чтобы так продолжалось?</a:t>
            </a:r>
          </a:p>
          <a:p>
            <a:r>
              <a:rPr lang="ru-RU" dirty="0"/>
              <a:t>В официальной статистике огромное количество причин для развода. Мы считаем, что самая главная причина – это нежелание бороться за отношения с любимым человеком. После прожитых лет, мы почему-то считаем, что наш партнер становится нам чем-то обязан, все ссоры и выяснения только из-за него. Это большая ошибка. Брак распадается, когда люди перестают над ним работать. Брак – это еще не все. Вы оба обязаны продолжать расти и развиваться, чтобы ваша связь становилась крепче.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rgbClr val="0777A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 i="1" dirty="0">
              <a:solidFill>
                <a:srgbClr val="0777A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050" b="1" i="1" dirty="0">
                <a:solidFill>
                  <a:srgbClr val="0777A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050" b="1" i="1" dirty="0">
              <a:solidFill>
                <a:srgbClr val="0777A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8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М</a:t>
            </a:r>
            <a:r>
              <a:rPr lang="ru" dirty="0" smtClean="0"/>
              <a:t>ожно ли сохранить брак?</a:t>
            </a:r>
            <a:endParaRPr dirty="0"/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 amt="18000"/>
          </a:blip>
          <a:stretch>
            <a:fillRect/>
          </a:stretch>
        </p:blipFill>
        <p:spPr>
          <a:xfrm>
            <a:off x="0" y="150"/>
            <a:ext cx="9144000" cy="5143500"/>
          </a:xfrm>
          <a:prstGeom prst="rect">
            <a:avLst/>
          </a:prstGeom>
          <a:noFill/>
          <a:ln>
            <a:noFill/>
          </a:ln>
          <a:effectLst>
            <a:reflection endPos="30000" dist="38100" dir="5400000" fadeDir="5400012" sy="-100000" algn="bl" rotWithShape="0"/>
          </a:effectLst>
        </p:spPr>
      </p:pic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907050"/>
            <a:ext cx="8520600" cy="423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dirty="0" smtClean="0"/>
              <a:t>Наш </a:t>
            </a:r>
            <a:r>
              <a:rPr lang="ru-RU" dirty="0"/>
              <a:t>ответ, основанный на нашем опыте –однозначно да!</a:t>
            </a:r>
            <a:br>
              <a:rPr lang="ru-RU" dirty="0"/>
            </a:br>
            <a:r>
              <a:rPr lang="ru-RU" dirty="0"/>
              <a:t>Тренинг «Супружеских взаимоотношений» - это профессиональные психологи, которые направляют на совместную работу супругов, переживающих кризис в отношениях. Характер отношений, безусловно, зависит от многих факторов. Именно проработка всех этих нюансов и укрепившихся устоев происходит на тренинге. </a:t>
            </a:r>
            <a:br>
              <a:rPr lang="ru-RU" dirty="0"/>
            </a:br>
            <a:r>
              <a:rPr lang="ru-RU" dirty="0"/>
              <a:t>Мы проведем диагностику родительских сценариев пары, ознакомим с типичными проблемами брака, предотвратим наиболее частые ошибки в отношениях и устраним все беспокойства во взаимоотношениях в паре.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rgbClr val="0777A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 i="1" dirty="0">
              <a:solidFill>
                <a:srgbClr val="0777A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050" b="1" i="1" dirty="0">
                <a:solidFill>
                  <a:srgbClr val="0777A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050" b="1" i="1" dirty="0">
              <a:solidFill>
                <a:srgbClr val="0777A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800"/>
              </a:spcBef>
              <a:spcAft>
                <a:spcPts val="16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4074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177886" y="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программа тренинга</a:t>
            </a:r>
            <a:endParaRPr dirty="0"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 amt="31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>
            <a:spLocks noGrp="1"/>
          </p:cNvSpPr>
          <p:nvPr>
            <p:ph type="body" idx="1"/>
          </p:nvPr>
        </p:nvSpPr>
        <p:spPr>
          <a:xfrm>
            <a:off x="88676" y="801000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238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ru" sz="1300" dirty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Жизненные циклы семьи, - на каком вы этапе?</a:t>
            </a:r>
            <a:endParaRPr sz="1300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ru" sz="1300" dirty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Определение собственного Я: мотивация, характер, ценности, счастье.</a:t>
            </a:r>
            <a:endParaRPr sz="1300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ru" sz="1300" dirty="0" smtClean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Проблемы</a:t>
            </a:r>
            <a:r>
              <a:rPr lang="ru" sz="1300" dirty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, конфликты и их решение.</a:t>
            </a:r>
            <a:endParaRPr sz="1300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ru" sz="1300" dirty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Секреты счастливых семейных отношений.</a:t>
            </a:r>
            <a:endParaRPr sz="1300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ru" sz="1300" dirty="0" smtClean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Навыки </a:t>
            </a:r>
            <a:r>
              <a:rPr lang="ru" sz="1300" dirty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стрессоустойчивости. Управление собственными состояниями.</a:t>
            </a:r>
            <a:endParaRPr sz="1300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ru" sz="1300" dirty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Создание и поддержание внутреннего психологического комфорта. Экспресс-настройка перед трудными ситуациями.</a:t>
            </a:r>
            <a:endParaRPr sz="1300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ru" sz="1300" dirty="0" smtClean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Стили </a:t>
            </a:r>
            <a:r>
              <a:rPr lang="ru" sz="1300" dirty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общения.</a:t>
            </a:r>
            <a:endParaRPr sz="1300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ru" sz="1300" dirty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Психология измены: кто, кому, зачем? Причины и последствия.</a:t>
            </a:r>
            <a:endParaRPr sz="1300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ru" sz="1300" dirty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Типология </a:t>
            </a:r>
            <a:r>
              <a:rPr lang="ru" sz="1300" dirty="0" smtClean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мужчин</a:t>
            </a:r>
            <a:r>
              <a:rPr lang="ru" sz="1300" dirty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sz="1300" dirty="0" smtClean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и женщин.</a:t>
            </a:r>
            <a:endParaRPr lang="ru" sz="1300" dirty="0" smtClean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ru" sz="1300" dirty="0" smtClean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Совместимость/несовместимость</a:t>
            </a:r>
            <a:r>
              <a:rPr lang="ru" sz="1300" dirty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. Кто главный?</a:t>
            </a:r>
            <a:endParaRPr sz="1300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ru" sz="1300" dirty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Фактор денег в отношениях</a:t>
            </a:r>
            <a:r>
              <a:rPr lang="ru" sz="1300" dirty="0" smtClean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457200" lvl="0" indent="-3238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ru" sz="1300" dirty="0" smtClean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 Конструирование ситуаций</a:t>
            </a:r>
          </a:p>
          <a:p>
            <a:pPr marL="457200" lvl="0" indent="-3238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endParaRPr lang="ru" sz="1300" dirty="0">
              <a:solidFill>
                <a:schemeClr val="bg2"/>
              </a:solidFill>
              <a:latin typeface="Arial"/>
              <a:cs typeface="Arial"/>
              <a:sym typeface="Arial"/>
            </a:endParaRPr>
          </a:p>
          <a:p>
            <a:pPr marL="13335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None/>
            </a:pPr>
            <a:r>
              <a:rPr lang="ru-RU" dirty="0" smtClean="0"/>
              <a:t>Тренинг </a:t>
            </a:r>
            <a:r>
              <a:rPr lang="ru-RU" dirty="0"/>
              <a:t>даст четкое понимание всех проблем и возможные способы их решения и достижения полной гармонии. Мы верим, что каждый брак можно спасти. Важно лишь одно условие – желание супругов.</a:t>
            </a:r>
          </a:p>
          <a:p>
            <a:pPr marL="13335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None/>
            </a:pP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7"/>
          <p:cNvPicPr preferRelativeResize="0"/>
          <p:nvPr/>
        </p:nvPicPr>
        <p:blipFill rotWithShape="1">
          <a:blip r:embed="rId3">
            <a:alphaModFix amt="17000"/>
          </a:blip>
          <a:srcRect l="1290" r="-1289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РЕЗУЛЬТАТ</a:t>
            </a:r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body" idx="1"/>
          </p:nvPr>
        </p:nvSpPr>
        <p:spPr>
          <a:xfrm>
            <a:off x="385375" y="901650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1400" dirty="0"/>
              <a:t>В результате прохождения нашего тренинга, Вы узнаете, что делать, чтобы наладить отношения с вашей стороны. Оживите остывшие чувства и вдохнете новые эмоции в брак. Все это поможет справиться с пресыщенностью и отчуждением друг от друга. Поймете, что такое измены и как их избежать. </a:t>
            </a:r>
          </a:p>
          <a:p>
            <a:r>
              <a:rPr lang="ru-RU" sz="1400" dirty="0"/>
              <a:t>Вы научитесь осознавать намерения вашего партнера в отношениях с Вами и как их изменить. Отпустите и простите все обиды, ведь Вы будете знать почему ваш партнер поступал именно так. </a:t>
            </a:r>
            <a:br>
              <a:rPr lang="ru-RU" sz="1400" dirty="0"/>
            </a:br>
            <a:r>
              <a:rPr lang="ru-RU" sz="1400" dirty="0"/>
              <a:t>Ваш брак снова вернется на светлую полосу, полную любви и заботы друг о друге. Все эти изменения будут достигнуты без тяжелых и болезненных выяснений друг с другом. </a:t>
            </a:r>
          </a:p>
          <a:p>
            <a:r>
              <a:rPr lang="ru-RU" sz="1400" dirty="0"/>
              <a:t>Вы избавитесь от негативных эмоций к человеку, что растопит в Вас и Вашем партнере более глубокие и теплые взаимоотношения.</a:t>
            </a:r>
          </a:p>
          <a:p>
            <a:r>
              <a:rPr lang="ru-RU" sz="1400" dirty="0"/>
              <a:t>Если Ваш брак в опасности, Вы вернете ему то волшебство и магию моментов, которая была изначально. </a:t>
            </a:r>
          </a:p>
          <a:p>
            <a:r>
              <a:rPr lang="ru-RU" sz="1400" dirty="0"/>
              <a:t>Мы обещаем, вместе мы все преодолеем.</a:t>
            </a:r>
          </a:p>
          <a:p>
            <a:r>
              <a:rPr lang="ru-RU" sz="1400" dirty="0"/>
              <a:t>Брак – это подарок и привилегия. Это возможность значительно вырасти над самим собой. Брак – это волшебство.</a:t>
            </a: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8"/>
          <p:cNvPicPr preferRelativeResize="0"/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xfrm>
            <a:off x="1431800" y="17707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откажись от развода , сохрани семью!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               разводов-нет.рф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459</Words>
  <Application>Microsoft Office PowerPoint</Application>
  <PresentationFormat>Экран (16:9)</PresentationFormat>
  <Paragraphs>40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Source Code Pro</vt:lpstr>
      <vt:lpstr>Amatic SC</vt:lpstr>
      <vt:lpstr>Beach Day</vt:lpstr>
      <vt:lpstr>нет-развода.рф откажись от развода – дай новую жизнь супружеским отношениям</vt:lpstr>
      <vt:lpstr>почему распадаются семьи?</vt:lpstr>
      <vt:lpstr>скажи разводу нет!</vt:lpstr>
      <vt:lpstr>Можно ли сохранить брак?</vt:lpstr>
      <vt:lpstr>программа тренинга</vt:lpstr>
      <vt:lpstr>РЕЗУЛЬТАТ</vt:lpstr>
      <vt:lpstr>откажись от развода , сохрани семью!                   разводов-нет.рф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нет-развода.рф откажись от развода – дай новую жизнь супружеским отношениям</dc:title>
  <dc:creator>Максим</dc:creator>
  <cp:lastModifiedBy>Максим</cp:lastModifiedBy>
  <cp:revision>4</cp:revision>
  <dcterms:modified xsi:type="dcterms:W3CDTF">2018-08-09T13:38:07Z</dcterms:modified>
</cp:coreProperties>
</file>