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90590" y="496329"/>
            <a:ext cx="8001000" cy="142308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Волонтер  года  2019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72039" y="2649381"/>
            <a:ext cx="6400800" cy="194733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Волонтерский отряд </a:t>
            </a:r>
            <a:r>
              <a:rPr lang="ru-RU" sz="3200" dirty="0" err="1" smtClean="0">
                <a:solidFill>
                  <a:schemeClr val="accent5">
                    <a:lumMod val="50000"/>
                  </a:schemeClr>
                </a:solidFill>
              </a:rPr>
              <a:t>Ворсихинской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 СОШ ПОКОЛЕНИЕ 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NEXT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02322"/>
      </p:ext>
    </p:extLst>
  </p:cSld>
  <p:clrMapOvr>
    <a:masterClrMapping/>
  </p:clrMapOvr>
  <p:transition spd="slow" advTm="11483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1935" y="1202724"/>
            <a:ext cx="11351741" cy="4094205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5">
                    <a:lumMod val="50000"/>
                  </a:schemeClr>
                </a:solidFill>
              </a:rPr>
              <a:t>Акция «Милосердие»</a:t>
            </a:r>
            <a:endParaRPr lang="ru-RU" sz="6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86545"/>
      </p:ext>
    </p:extLst>
  </p:cSld>
  <p:clrMapOvr>
    <a:masterClrMapping/>
  </p:clrMapOvr>
  <p:transition spd="med" advTm="11186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6050" y="1572305"/>
            <a:ext cx="2767442" cy="13686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3928977" cy="81874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E:\DCIM\100MSDCF\DSC0676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2" y="81255"/>
            <a:ext cx="5905212" cy="3996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E:\DCIM\100MSDCF\DSC0676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762" y="2940908"/>
            <a:ext cx="6044613" cy="3782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670609"/>
      </p:ext>
    </p:extLst>
  </p:cSld>
  <p:clrMapOvr>
    <a:masterClrMapping/>
  </p:clrMapOvr>
  <p:transition spd="slow" advTm="11095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MSDCF\DSC067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92" y="107809"/>
            <a:ext cx="6155969" cy="37063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E:\DCIM\100MSDCF\DSC0677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66" y="2653303"/>
            <a:ext cx="5906529" cy="4085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07251"/>
      </p:ext>
    </p:extLst>
  </p:cSld>
  <p:clrMapOvr>
    <a:masterClrMapping/>
  </p:clrMapOvr>
  <p:transition spd="slow" advTm="11374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DCIM\100MSDCF\DSC067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5" y="142893"/>
            <a:ext cx="5708702" cy="3506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Work\Documents\внеклассная работа 6,7,8,9,10,.11 кл\11 класс внеклассная работа   2018-2019\04.10.18. на сайт день самоуправления\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3621" y="2689655"/>
            <a:ext cx="6021860" cy="399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0111351"/>
      </p:ext>
    </p:extLst>
  </p:cSld>
  <p:clrMapOvr>
    <a:masterClrMapping/>
  </p:clrMapOvr>
  <p:transition spd="slow" advTm="8674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02" y="164698"/>
            <a:ext cx="6206857" cy="349135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812" y="3174853"/>
            <a:ext cx="6174366" cy="34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70699"/>
      </p:ext>
    </p:extLst>
  </p:cSld>
  <p:clrMapOvr>
    <a:masterClrMapping/>
  </p:clrMapOvr>
  <p:transition spd="slow" advTm="8651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" y="164697"/>
            <a:ext cx="6322188" cy="35562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771" y="3200341"/>
            <a:ext cx="6342326" cy="356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60639"/>
      </p:ext>
    </p:extLst>
  </p:cSld>
  <p:clrMapOvr>
    <a:masterClrMapping/>
  </p:clrMapOvr>
  <p:transition spd="slow" advTm="6166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3" y="148222"/>
            <a:ext cx="6531796" cy="3674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297" y="3097367"/>
            <a:ext cx="6531795" cy="367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55091"/>
      </p:ext>
    </p:extLst>
  </p:cSld>
  <p:clrMapOvr>
    <a:masterClrMapping/>
  </p:clrMapOvr>
  <p:transition spd="slow" advTm="9060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8785" y="2007743"/>
            <a:ext cx="8534400" cy="2654873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Спасибо </a:t>
            </a:r>
            <a:b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dirty="0" smtClean="0">
                <a:solidFill>
                  <a:schemeClr val="accent5">
                    <a:lumMod val="50000"/>
                  </a:schemeClr>
                </a:solidFill>
              </a:rPr>
              <a:t>за  внимание </a:t>
            </a:r>
            <a:endParaRPr lang="ru-RU" sz="5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31495"/>
      </p:ext>
    </p:extLst>
  </p:cSld>
  <p:clrMapOvr>
    <a:masterClrMapping/>
  </p:clrMapOvr>
  <p:transition spd="slow" advTm="12959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</TotalTime>
  <Words>11</Words>
  <Application>Microsoft Office PowerPoint</Application>
  <PresentationFormat>Широкоэкранный</PresentationFormat>
  <Paragraphs>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Сектор</vt:lpstr>
      <vt:lpstr> Волонтер  года  2019 </vt:lpstr>
      <vt:lpstr>Акция «Милосердие»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 внимание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  года  2019</dc:title>
  <dc:creator>Зам. по УВР</dc:creator>
  <cp:lastModifiedBy>Зам. по УВР</cp:lastModifiedBy>
  <cp:revision>5</cp:revision>
  <dcterms:created xsi:type="dcterms:W3CDTF">2019-11-13T06:20:49Z</dcterms:created>
  <dcterms:modified xsi:type="dcterms:W3CDTF">2019-11-13T06:57:39Z</dcterms:modified>
</cp:coreProperties>
</file>