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8289A3-A6B1-4C83-88CD-C3A45755487B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969B00-FE3E-4D27-809B-CE45D29DB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our_future_in_our_hand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060848"/>
            <a:ext cx="5723468" cy="1828090"/>
          </a:xfrm>
        </p:spPr>
        <p:txBody>
          <a:bodyPr>
            <a:normAutofit/>
          </a:bodyPr>
          <a:lstStyle/>
          <a:p>
            <a:r>
              <a:rPr lang="ru-RU" sz="4400" b="1" dirty="0"/>
              <a:t>О героях былых времен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36622"/>
            <a:ext cx="6624736" cy="152400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Авторы проекта: Санкт-Петербургское движение добровольцев «Наше будущее в наших руках»</a:t>
            </a:r>
          </a:p>
          <a:p>
            <a:pPr algn="l"/>
            <a:r>
              <a:rPr lang="ru-RU" dirty="0" smtClean="0"/>
              <a:t>Куратор: Петрова Елена Юрьевна, педагог-организатор отдела проектов и молодежных социальных инициатив</a:t>
            </a:r>
          </a:p>
          <a:p>
            <a:pPr algn="l"/>
            <a:r>
              <a:rPr lang="ru-RU" dirty="0" smtClean="0"/>
              <a:t>Государственного бюджетного нетипового образовательного учреждения Дворца учащейся молодежи Санкт-Петербурга</a:t>
            </a:r>
            <a:endParaRPr lang="ru-RU" dirty="0"/>
          </a:p>
        </p:txBody>
      </p:sp>
      <p:pic>
        <p:nvPicPr>
          <p:cNvPr id="15362" name="Picture 2" descr="C:\Users\User\Desktop\13(2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1907704" cy="12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User\Desktop\4(12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522" y="1058997"/>
            <a:ext cx="1875354" cy="140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User\Desktop\IMG-01e6afc4b0a8ba3a9a958afd2dfe0692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058997"/>
            <a:ext cx="194421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43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Качественные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рамках проекта добровольцы смогут расширить свои знания о Великой Отечественной войне, пообщаться с ветеранами, которые принимали участие в военных действиях.</a:t>
            </a:r>
          </a:p>
          <a:p>
            <a:r>
              <a:rPr lang="ru-RU" dirty="0"/>
              <a:t>Ветераны: смогут поделиться своим опытом (так как добровольцы осваивают рабочие профессии, а жители блокадного города работали на заводах).</a:t>
            </a:r>
          </a:p>
          <a:p>
            <a:r>
              <a:rPr lang="ru-RU" dirty="0"/>
              <a:t>Добровольцы: смогут помогать ветеранам, нуждающимся в помощи по дому, а также общении с молодежью.</a:t>
            </a:r>
          </a:p>
          <a:p>
            <a:r>
              <a:rPr lang="ru-RU" dirty="0"/>
              <a:t>Также есть возможность познакомиться с добровольцами и ветеранами другого региона (Санкт-Петербург и Рязань будут работать совместно).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53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Дальнейшее развитие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Вовлечение других добровольцев в реализацию проекта, поиск ветеранов, проживающих в других регионах и за рубежом, готовых поделиться своими воспоминаниями и опытом, а также оказание добровольческой  помощи ветеранам в течение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93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Календарный план реализации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413691"/>
              </p:ext>
            </p:extLst>
          </p:nvPr>
        </p:nvGraphicFramePr>
        <p:xfrm>
          <a:off x="1187624" y="2060849"/>
          <a:ext cx="7128791" cy="41732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5510"/>
                <a:gridCol w="2288720"/>
                <a:gridCol w="864799"/>
                <a:gridCol w="1303003"/>
                <a:gridCol w="1576759"/>
              </a:tblGrid>
              <a:tr h="75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Решаемая задача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Название мероприятия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Сроки проведения, место проведения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Ожидаемые результаты </a:t>
                      </a:r>
                      <a:br>
                        <a:rPr lang="ru-RU" sz="800" b="1">
                          <a:effectLst/>
                        </a:rPr>
                      </a:br>
                      <a:r>
                        <a:rPr lang="ru-RU" sz="800" b="1">
                          <a:effectLst/>
                        </a:rPr>
                        <a:t>(с указанием количественных и качественных показателей)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Краткое содержание мероприятия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 anchor="ctr"/>
                </a:tc>
              </a:tr>
              <a:tr h="61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Собрать команду добровольцев и подготовить их к общению с ветеранами,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Взаимодействие с ветеранами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Акция «Спасибо за мирное небо: поколение двухтысячных – героям сороковых»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2020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 команд берут под патронаж ветеранов</a:t>
                      </a:r>
                      <a:r>
                        <a:rPr lang="ru-RU" sz="900">
                          <a:effectLst/>
                        </a:rPr>
                        <a:t> </a:t>
                      </a:r>
                      <a:r>
                        <a:rPr lang="ru-RU" sz="700">
                          <a:effectLst/>
                        </a:rPr>
                        <a:t>Региональной общественной организации  ветеранов-инвалидов «Блокадных дней резервы трудовые»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Добровольческие команды посещают ветеранов, приживающих в их регионе, для того, чтобы иметь возможность записать их воспоминания и помочь по дому, если в этом есть необходимость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Провести лекции и/или экскурсий для добровольцев о событиях ВОв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Экскурсия по Дороге жизни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Концерт творческих коллективов, посвященный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75-ой годовщине полного освобождения Ленинграда от фашистской блокады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Акция «Поезд памяти»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 января 2019 год, 2020 год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 января 2019 год, 2020 год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май 2019 год, 2020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300 человек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Добровольческие команды помогают ветеранам при посещении экскурсий и концертов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  <a:tr h="34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Провести мероприятия, где участники будут поздравлять ветеранов с праздниками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Акция «Спасибо за мирное небо: поколение двухтысячных – героям сороковых»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апрель 2019 год, 2020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Отправлено 25 писем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Добровольческие команды взаимодействуют с ветеранами, проживающими за рубежом, поддерживая переписку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  <a:tr h="414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Участие в возложении цветов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Торжественно-траурная церемония возложения цветов на Пискаревском кладбище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 мая 2019 год, 2020 год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 сентября 2019 год, 2020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 человек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Добровольцы ежегодно принимают участие в торжественно-траурной церемонии возложения цветов совместно с ветеранами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Подготовить видео и аудио-материал для создания видеофильма/сборника с воспоминаниями ветеранов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Акция «Спасибо за мирное небо: поколение двухтысячных – героям сороковых»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2019-2020 года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Собраны воспоминания 50 ветеранов о событиях Великой Отечественной войны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Добровольческие команды посещают ветеранов, приживающих в их регионе, для того, чтобы иметь возможность записать их воспоминания и помочь по дому, если в этом есть необходимость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  <a:tr h="215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Издать сборник к 9 мая 2020 года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Сборник воспоминания ветеранов – участников ВОВ «О героях былых времен»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апрель 2020 года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500 экземпляров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Верстка, монтаж и издание итоговой работы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08" marR="437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3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Краткое описание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Взаимодействие лидеров Санкт-Петербургского движения добровольцев «Наше будущее в наших руках» с участниками Великой Отечественной войны, ветеранами блокадного Ленинграда с целью гражданско-патриотического воспитания молодежи и сохранения исторической памяти о событиях 1941-1945 годов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90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География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7793" y="1988840"/>
            <a:ext cx="6196405" cy="44564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Санкт-Петербург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523429"/>
            <a:ext cx="6408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dirty="0">
                <a:latin typeface="+mj-lt"/>
                <a:ea typeface="+mj-ea"/>
                <a:cs typeface="+mj-cs"/>
              </a:rPr>
              <a:t>Сроки реализации проекта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2245" y="4149080"/>
            <a:ext cx="619268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ru-RU" sz="2400" dirty="0"/>
              <a:t>Дата начала реализации проекта: 9 января 2019 года</a:t>
            </a:r>
          </a:p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ru-RU" sz="2400" dirty="0"/>
              <a:t>Дата окончания реализации проекта: 9 мая 2020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34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Обоснование социальной значимости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Проблема формирования гражданской ответственности и социальной активности молодежи является одной из наиболее актуальных в современном обществе. Большую роль в формировании гражданской ответственности играет сохранение исторической памяти поколений. Проблема заключается в том, что в современном мире в условиях постоянного развития, увеличения информации и стремления к чему-то новому мы забываем о прошлом, теряем связь с более старшим поколением. </a:t>
            </a:r>
          </a:p>
          <a:p>
            <a:r>
              <a:rPr lang="ru-RU" dirty="0"/>
              <a:t>Память является одним из основных звеньев связи поколений. Знания, полученные в прошлом,  необходимы для создания будущего, они являются фундаментом для становления, формирования и развития культуры общества.</a:t>
            </a:r>
          </a:p>
          <a:p>
            <a:r>
              <a:rPr lang="ru-RU" dirty="0"/>
              <a:t>Развитие чувства патриотизма и любви к Родине формируется через участие молодежи в мероприятиях, направленных на гражданско-патриотическое воспитание молодежи, общение молодежи со старшим поколением, готовым поделиться своими воспоминаниями.</a:t>
            </a:r>
          </a:p>
          <a:p>
            <a:r>
              <a:rPr lang="ru-RU" dirty="0"/>
              <a:t>Сохранение исторической памяти о событиях Великой Отечественной войны является неотъемлемой частью гражданско-патриотического воспитания современной молодежи. Благодаря ветеранам мы можем собрать и сохранить достоверные факты событий того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74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течение 2019 года провести мероприятия, направленные на общение молодежи с ветеранами – участниками Великой Отечественной войны, и записать на видеокамеру и диктофон воспоминания о событиях 1941-1945 годов для создания видеофильма/сборника, посвященного 75-летию Победы в Великой Отечественной войне 1941-1945гг.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29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Собрать команду добровольцев и подготовить их к общению с ветеранами</a:t>
            </a:r>
          </a:p>
          <a:p>
            <a:r>
              <a:rPr lang="ru-RU" dirty="0"/>
              <a:t>2) Провести лекции и/или экскурсии и мероприятия для добровольцев о событиях Великой Отечественной войны 1941-1945гг. </a:t>
            </a:r>
          </a:p>
          <a:p>
            <a:r>
              <a:rPr lang="ru-RU" dirty="0"/>
              <a:t>3) Провести мероприятия, в которых участники будут поздравлять ветеранов с праздниками </a:t>
            </a:r>
          </a:p>
          <a:p>
            <a:r>
              <a:rPr lang="ru-RU" dirty="0"/>
              <a:t>4) Подготовить видео- и аудиоматериалы для создания видеофильма/сборника с воспоминаниями ветеранов</a:t>
            </a:r>
          </a:p>
          <a:p>
            <a:r>
              <a:rPr lang="ru-RU" dirty="0"/>
              <a:t>5) Монтаж видеоролика и издание сборника с воспоминаниями ветеранов к маю 2020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10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004" y="817583"/>
            <a:ext cx="6965245" cy="1202485"/>
          </a:xfrm>
        </p:spPr>
        <p:txBody>
          <a:bodyPr/>
          <a:lstStyle/>
          <a:p>
            <a:r>
              <a:rPr lang="ru-RU" b="1" dirty="0"/>
              <a:t>Партнёры проекта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51024"/>
              </p:ext>
            </p:extLst>
          </p:nvPr>
        </p:nvGraphicFramePr>
        <p:xfrm>
          <a:off x="1475656" y="2204864"/>
          <a:ext cx="6196013" cy="2919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09446"/>
                <a:gridCol w="2786567"/>
              </a:tblGrid>
              <a:tr h="2090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Партнер</a:t>
                      </a: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 поддержки</a:t>
                      </a: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Региональная общественная организация  ветеранов-инвалидов «Блокадных дней резервы трудовые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Помощь в поиске участников войны,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списков ветеранов, которые по состоянию здоровья не выходят из дома,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Совместное участие в мероприятиях (возложение цветов, экскурсии по Дороге жизни, Поезд памяти)</a:t>
                      </a: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Региональная общественная организация «Ветераны-инвалиды профтехобразования  блокадного Ленинграда»  Санкт-Петербурга</a:t>
                      </a: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0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 Несовершеннолетних участников войны – ветеранов последнего военного призыва Санкт-Петербурга</a:t>
                      </a: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5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Информационное </a:t>
            </a:r>
            <a:r>
              <a:rPr lang="ru-RU" b="1" dirty="0"/>
              <a:t>сопровождение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Информационное сопровождение проекта проводится в виде подготовки отчетов:</a:t>
            </a:r>
          </a:p>
          <a:p>
            <a:r>
              <a:rPr lang="ru-RU" dirty="0" smtClean="0"/>
              <a:t>на </a:t>
            </a:r>
            <a:r>
              <a:rPr lang="ru-RU" dirty="0"/>
              <a:t>сайт ГБНОУ ДУМ СПб (http://dumspb.ru/), </a:t>
            </a:r>
          </a:p>
          <a:p>
            <a:r>
              <a:rPr lang="ru-RU" dirty="0" smtClean="0"/>
              <a:t>в </a:t>
            </a:r>
            <a:r>
              <a:rPr lang="ru-RU" dirty="0"/>
              <a:t>группу Санкт-Петербургского движения добровольцев «Наше будущее в наших руках» </a:t>
            </a:r>
            <a:r>
              <a:rPr lang="ru-RU" dirty="0" err="1"/>
              <a:t>ВКонтакте</a:t>
            </a:r>
            <a:r>
              <a:rPr lang="ru-RU" dirty="0"/>
              <a:t> (</a:t>
            </a:r>
            <a:r>
              <a:rPr lang="ru-RU" u="sng" dirty="0">
                <a:hlinkClick r:id="rId2"/>
              </a:rPr>
              <a:t>https://vk.com/our_future_in_our_hands</a:t>
            </a:r>
            <a:r>
              <a:rPr lang="ru-RU" dirty="0"/>
              <a:t>)</a:t>
            </a:r>
          </a:p>
          <a:p>
            <a:r>
              <a:rPr lang="ru-RU" dirty="0" smtClean="0"/>
              <a:t>на </a:t>
            </a:r>
            <a:r>
              <a:rPr lang="ru-RU" dirty="0"/>
              <a:t>страницу в социальной сети </a:t>
            </a:r>
            <a:r>
              <a:rPr lang="ru-RU" dirty="0" err="1"/>
              <a:t>инстаграм</a:t>
            </a:r>
            <a:r>
              <a:rPr lang="ru-RU" dirty="0"/>
              <a:t> (@</a:t>
            </a:r>
            <a:r>
              <a:rPr lang="en-US" dirty="0"/>
              <a:t>dobro</a:t>
            </a:r>
            <a:r>
              <a:rPr lang="ru-RU" dirty="0"/>
              <a:t>_</a:t>
            </a:r>
            <a:r>
              <a:rPr lang="en-US" dirty="0" err="1"/>
              <a:t>dum</a:t>
            </a:r>
            <a:r>
              <a:rPr lang="ru-RU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92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Количественные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934291"/>
              </p:ext>
            </p:extLst>
          </p:nvPr>
        </p:nvGraphicFramePr>
        <p:xfrm>
          <a:off x="1043608" y="2204865"/>
          <a:ext cx="7272808" cy="387160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98644"/>
                <a:gridCol w="2774164"/>
              </a:tblGrid>
              <a:tr h="92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/>
                        <a:t>Показатель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/>
                        <a:t>Ожидаемый результат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Подготовка команды добровольцев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/>
                        <a:t>50 человек</a:t>
                      </a:r>
                      <a:endParaRPr lang="ru-RU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6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Провести лекции и/или экскурсии и мероприятия для добровольцев о событиях Великой Отечественной войны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1. Лекция: Битва на Курской дуге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2. Экскурсия по Дороге жизни, экскурсия в Музей-диораму «Прорыв блокады Ленинграда»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3. Ежегодная патриотическая акция «Поезд памяти»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4. Подготовка подарков, открыток и писем для ветеранов на День снятия блокады и День Победы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5. Торжественно-траурная церемония возложения цветов в День Победы, День начала блокады Ленинграда, День снятия блокады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/>
                        <a:t>Мероприятия, в которых добровольцы поздравляют ветеранов с праздниками и общаются с ними</a:t>
                      </a:r>
                      <a:endParaRPr lang="ru-RU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5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/>
                        <a:t>Общение с ветеранами</a:t>
                      </a:r>
                      <a:endParaRPr lang="ru-RU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/>
                        <a:t>&gt;30 ветеранов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/>
                        <a:t>Подготовка видеофильма/сборника </a:t>
                      </a:r>
                      <a:endParaRPr lang="ru-RU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/>
                        <a:t>500 </a:t>
                      </a:r>
                      <a:r>
                        <a:rPr lang="ru-RU" sz="1100" kern="1200" dirty="0"/>
                        <a:t>экз.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312" marR="4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34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</TotalTime>
  <Words>1050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О героях былых времен</vt:lpstr>
      <vt:lpstr>Краткое описание проекта </vt:lpstr>
      <vt:lpstr>География проекта </vt:lpstr>
      <vt:lpstr>Обоснование социальной значимости проекта</vt:lpstr>
      <vt:lpstr>Цель проекта</vt:lpstr>
      <vt:lpstr>Задачи проекта </vt:lpstr>
      <vt:lpstr>Партнёры проекта </vt:lpstr>
      <vt:lpstr>Информационное сопровождение проекта</vt:lpstr>
      <vt:lpstr>Количественные результаты</vt:lpstr>
      <vt:lpstr>Качественные результаты</vt:lpstr>
      <vt:lpstr>Дальнейшее развитие проекта</vt:lpstr>
      <vt:lpstr>Календарный план реализации проекта</vt:lpstr>
    </vt:vector>
  </TitlesOfParts>
  <Company>ddd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героях былых времен</dc:title>
  <dc:creator>User</dc:creator>
  <cp:lastModifiedBy>User</cp:lastModifiedBy>
  <cp:revision>4</cp:revision>
  <dcterms:created xsi:type="dcterms:W3CDTF">2019-06-03T07:39:08Z</dcterms:created>
  <dcterms:modified xsi:type="dcterms:W3CDTF">2019-06-03T08:13:15Z</dcterms:modified>
</cp:coreProperties>
</file>