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83" r:id="rId2"/>
    <p:sldId id="304" r:id="rId3"/>
    <p:sldId id="285" r:id="rId4"/>
    <p:sldId id="294" r:id="rId5"/>
    <p:sldId id="287" r:id="rId6"/>
    <p:sldId id="286" r:id="rId7"/>
    <p:sldId id="288" r:id="rId8"/>
    <p:sldId id="289" r:id="rId9"/>
    <p:sldId id="290" r:id="rId10"/>
    <p:sldId id="291" r:id="rId11"/>
    <p:sldId id="292" r:id="rId12"/>
    <p:sldId id="293" r:id="rId13"/>
    <p:sldId id="295" r:id="rId14"/>
    <p:sldId id="281" r:id="rId15"/>
    <p:sldId id="299" r:id="rId16"/>
    <p:sldId id="300" r:id="rId17"/>
    <p:sldId id="301" r:id="rId18"/>
    <p:sldId id="302" r:id="rId19"/>
    <p:sldId id="303" r:id="rId20"/>
    <p:sldId id="28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4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DBE6D-0756-480C-BA06-A1A57006EA42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E2F3B-25C7-4C5A-9FB6-3D59AB79F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82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CAD0-D6A1-4197-A701-7FB37AFC22E5}" type="datetime1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22EA0-BEA5-41F0-BE7D-F33592483234}" type="datetime1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C1E6-717F-4091-AE4D-5EF175B3907E}" type="datetime1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C8F7-1DF5-41E4-90D0-E0CD69243943}" type="datetime1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E82E5-34BA-4C20-93D8-62EEEC04D14C}" type="datetime1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DB27-79B4-40FC-973E-5C6FDB2A0A9B}" type="datetime1">
              <a:rPr lang="ru-RU" smtClean="0"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445A-92C8-431D-914F-E916A8A9355C}" type="datetime1">
              <a:rPr lang="ru-RU" smtClean="0"/>
              <a:t>25.11.2018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12F2B-6928-40CC-B242-4A66FBCAC6EC}" type="datetime1">
              <a:rPr lang="ru-RU" smtClean="0"/>
              <a:t>25.11.2018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2B34E-1855-40DB-9CF9-C48229C7B48D}" type="datetime1">
              <a:rPr lang="ru-RU" smtClean="0"/>
              <a:t>25.11.2018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264C7-2DA6-4EBF-B0F0-3C50EB29F370}" type="datetime1">
              <a:rPr lang="ru-RU" smtClean="0"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AF239-4600-4BE3-B46B-42EAD0313B38}" type="datetime1">
              <a:rPr lang="ru-RU" smtClean="0"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7D8AD-95A8-4D7E-8B70-25D2A791971B}" type="datetime1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krsk2019.ru/photo/w/14712/%D0%B2%D0%BE%D0%BB%D0%BE%D0%BD%D1%82%D0%B5%D1%80%D1%8B20170919-25-19r3jnj.jpg">
            <a:extLst>
              <a:ext uri="{FF2B5EF4-FFF2-40B4-BE49-F238E27FC236}">
                <a16:creationId xmlns:a16="http://schemas.microsoft.com/office/drawing/2014/main" xmlns="" id="{4AD3FF8C-6BFB-4AB4-BFED-D4808D72F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65" b="4400"/>
          <a:stretch/>
        </p:blipFill>
        <p:spPr bwMode="auto">
          <a:xfrm>
            <a:off x="0" y="0"/>
            <a:ext cx="91489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5877272"/>
            <a:ext cx="9143999" cy="706409"/>
          </a:xfrm>
          <a:ln>
            <a:noFill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Стафеева</a:t>
            </a:r>
            <a: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Алена Юрьевна</a:t>
            </a:r>
            <a:endParaRPr lang="ru-RU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AutoShape 2" descr="data:image/jpeg;base64,/9j/4AAQSkZJRgABAQAAAQABAAD/2wCEAAkGBxISEhUTExIVFhUXFxkXFxUXGBcXGBcYFhgXFxcYGBgYHiggGBolHRcYITEhJSkrLi4uFx8zODMtNygtLisBCgoKDg0OGxAQGy0lHyUvLS0vLy0wKy0tLS0vLS0tLS0tLS0tLS0tLS0tLS0tLS0tLS0tLS0tLS0tLS0tLS0tLf/AABEIALcBFAMBIgACEQEDEQH/xAAcAAABBQEBAQAAAAAAAAAAAAAFAQIDBAYABwj/xABDEAABAgQDBAgEBAUCBQUBAAABAhEAAwQhBRIxIkFRYQYTMnGBkaHRFFKSsUJTwfAjYnKy4RUzQ2OCk8KDo8PS8ST/xAAaAQACAwEBAAAAAAAAAAAAAAACAwABBAUG/8QALxEAAgIBAwIFAgYCAwAAAAAAAAECEQMSITEEURMiQWGhgfAUI3GRsdFS4TLB8f/aAAwDAQACEQMRAD8AOUshGRGwnsp/COAiYSEfIn6REFIrYR/Sn7CJwY69HJvccKdHyJ+kQ8SEfIn6R7QgVDwYqi7FEhHyI+ke0OFPL+RH0j2jgYcDA0XYop5f5aPpHtDhTy/kR9I9o4GHZoFoKzhTy/kR9I9o7qJf5aPpHtCgwrxVEsT4eX+Wj6U+0L8PL/LR9I9oV454qi7E+Hl/lo+ke0L8NL+RH0j2hXhXiUSxpppf5aPpHtDhTS/y0fSPaFBhYqixopZf5aPpHtHfDS/y0fSPaHxwiUQZ8LL/AC0fSPaE+Fl/lo+lPtEjxzxKIR/Cy/y0fSPaO+Fl/lo+ke0PhXiUQj+Fl/Ij6R7R3wsv8tH0j2iR454lEI/hZf5aPpHtHfCy/wAtH0j2iR454lEIjSy/kR9I9oT4WX+Wj6R7RK8cTFkIjSy/kR9I9oQ0sv5EfSPaJXjniEITSy/kR9I9oaaWX8iPpHtE5hpiyiA0yPkR9I9oT4aX8iPpHtEzw0mLIRfDI+RH0j2hIleOiEMEjFpiUpaYFbKfwBtOMOGPzX3eTRUk0SmQC4cBiC6bxcNEgAuQ4O4H9TpaOgtFHJrK26YisemnS0MTis3eX8T7xZNBk4KYagn14f4hUSEk9kjlx/xE1Q9ER48r5Y2ViUzer1MEKSpmq/E3O+6K0uhzXZg2pOnreHCSUktce0BJxfAyEJrdl1VVNB2rjkf03w9FUDvvzt94qdUTvI5OYk+GLahvF/WF7DkpFlNSdxJ84kNYpI1MVU06+09uQhqZZ8teDRWwVSJ5uLK0Gv784cMUW1yD3WMVxKfh5P6wsmkcsEhR1seG62kX5AayXyWkYqeLd8TKrS3b8WYH+kwGpjLmOUkuNRw84uy5KmsLeY74qSii4ubCEqpVnCSoh9QQHHO+o3vEJxJb6g8wBeKq5alAOobIYB/HvOsW00OYB1pFtw+8B5VyF53wX6WVUTEFabgcGeKK6uYDdReCOHVK6cEJUlTjQg8dde/zihUTM6ipSkgu7AMnu10hcW9TtKvQbJeVbuyL/WFJLEpPfZvKFnYhNAzWAdtLeBOsQzCNcqDmubfZ4rTkhV29TaHJR7CG5b7lyVj5HaQDzFotDHJfBXkPeA4lDRTtuIvCGl5iLcIMFTyr3DIxuXvCokTi0s7z5QOlYbLILrPg0Pl4akXKi3GzW1hbWMbHxn2CP+po/m8v8w44gjn5QEmU51BDc1A+rQokFhlud9x6NE0Q7l659gunE0cD5RxxRHP094ES5E29tA+sNykm/ixAMXoh3L1T7BqXics7yOUSfGo4wERLTc3AbfcmHy1I02ge4/YRTjEtSl6hhVUnnDfiRzgOtSgWF/Aj7womL4RNCL1sL9enjCiYOIgQVL+WLFPJftHwGsU4peoSbfoEHjoqiUDoVnuuPMCEgLXcPTLsZqSE5AAS2Ucd4iyiQBlYFy24hyDu4w+vqQJCFIAKsiVKSou43aNx3wDV0rmEgmVLURp2uPB4kHOS2XyNyxx435pc8bBxQCm1KtGIN24e0NTICiMuZ2JIazC5blaAqMfmqVsyUFT7isse/Mw84upxCpKw/UJUzs6lEd4SpvWDqa9PkXeOTu3+33uX6VCWLlZ3AiwubDyBi3LSElmW7sXAd9wB4wFlVs/QdQd7ErGm8bd4bPx2rRcyZZHEZyPPP+sC4zb2XyWpY4rd/AdCTcFJ1YtqDoBpxiJaZoVtbmcHcLAP6QFX0un3Jly+0zbYvq/afwiQdK5qu1LlB2t/EJNyLDNubTe4iKOT/H5BeTC+JfAfnTSFDtJZiws+8Gx56w6rno/LUCyS7sTYObcYGSKusmseoQkcVZ0jyfN6QTnS6rKHFKW4KmPx3iFtU1f8jVNNOn8FJUlV1JBSRYnkdHOu6I6egUlapgzZiHzXDD2dos1NfVoc9TIU/ayrN9+mvlFM9LZw2FSUIu9ytLAJcFxccILVla2XyK04U7k3+zH4dhSw+UE5uR3eMWSkpJS5sCDl5a6boHL6XrlhB6mWQpIIDqs/E79YjndKFuVGTLHYJdStFpf03xLyt7xL/IilUv5C/wAMuwAJIazXuHEQTZS0WUC5uAdWfdEVJ0jqlXRSo5ElQHmpnHdFmdiNUsMqRIIvYrWddfwxaeT1X8AtYnupfD/odKlzFfgJ8CYSZRqJZiH/AAsXHCHS6+rAZFPKYfhTMb+5MUKnpLUI7dKR/wBZb+28ROd7L5RH4dbv4f8ARcTRBQU6spBGVybi7u/hFmnw1eVRzqIa5SzW7xY3PnAeV0lUrZ6gXUB2w9jqxR/NHI6XrDI6l3DhlgBm5oipeJ6L+CQWHlv+QsKdLnKpRJGpv6AARFMkLSSlSnY/KARy5RTR0hUlz1HnMTxSPl/mHrEyOkCpiiRTKVpcKBHnkt4xNUk+NvoFog1s9/qTzaJWUEu12LM9hw7/AFhJUhwRpY/bjDjis9Qb4VRbd1ssNYbm4NDRXThrSK8JssxFOVbojxRvZkwplJSkbQDaaDU6WhJNCpTdokX3nnpENR0gUAM9LNA4uCA/NtIZS9JkkgJQpycrZmN2Ys1xf/EDrlXAfgxvnYKS08QD4DiDu7vWIThQYEgtxOkVRjen8Fd19Xr+Ly0h8vpNnKpZkzAUAkhwQybHTQwLm09kGsKa3ZYEpCeyHO5yNe4xWFZ1ZJWNr8KeWt7nhFObWGYUMmZtJKkskFhbW+txFSorknItRmubglIcNvcK5QWv73IsG3KCUzEsygESyWGhc37kkQxFarehI4OpYfXiu8U8Or8pJRKnqdwSlDu9tyriEnpUST8NVX/5f+YiyK6/sJ9M6/8ACwvEyoZerQx17T8dXeIkzwCAxl8SCo8nb9IdTzUJuunq3F/9trxLOxWlmLdQmhRurOALnmpQiPNFOvQJdM2vf6HLpg9p6iOIB94SCdNiNOEgJBb+qWf/ADhIrx/uivw7+2jNJVLCElKPwjaJW9gLWLNFWYZKiBMkqBcMpCjfvCk6aWu8F5ElPUpAf/ac3fencdLGFxKhSZctWYuyBr/KH0hscm6QuWJU3fpZSkYgpAShDACwcbTPobAeQi6ZqiqyJb8ct/N4gq8KT1jubTPYxcw/DAKhKcxYrUD4ExWqMVf1LalJ6fdI6mrJoJbKPCOE+YSXy/Sn7tEYQRm2g4P6tE1fR5lsFltnTmL+sW5RTFrFJrn73/ozOOo22SABqW434aRb6M5QDp1j6ntMw3ndrBnEcClpmqDlrEQuI4HKQsZQRsZt27fYRF1MZJLuC+hlFuV8E5S8KUk6vCYlI6vJldigHUnWHV81ur2bFAPm+ra6QKyXVeoTwuN2+CVa9eZB8gfeGVIStgpINgPINbgYRBVlmFuykK8yB+sUpcyYt9wCSrTcNYikuexTxSuu5l8dARMKUhkhiHbeAY0XR2kl9UiZkdZDlSrl+T9kdzRVGFTJxQyQSoXfVwTx7oUU02StSU2bVJ474Y8sX5b3FrpZrz+jNFmjs0DzVrQoJWliwNuYcRZXO2Ukfif0gNS2CeKSv2LcqY0IVCKsqocxHOqQCQ0T1K0urI6zD5Ct4QriC1+72aMohQM1AdrhObgCWJaNDNrFOwS1209YoSaEnaKCDcggbxeC1aeSRxOfAepMOkp2mzn5l39NB5QQC4z9NXTAcpS+60EviwCxDd8A3uEoOh9FUPMnj5VpH/tSz+sXOsgBgtQDOqy9utQ3/bSP/GC/WDjARdoOUKf7FoTIr1FJKmdpCTz0PmLwi5gA1hqJoNgfWL1LktQldIozcJUljJXZKgsIVpmHOBWGVSlzlZcoMxCgSXYOcxbjBWdMzEAKNzl7UUabDchKgeyCdB3QMpJUPx420wijBwQM61KYZQzJDW4XOkTnCpdmSB3e8QSa8BgTuf8AbRbNUkalvOL1AOMianlFOilfUfeLaapY3v3xTlLCtC7RfpKIq1SoDwFvGFzyxjyw4YZMVNYd6fKHTFBQ2pbjmAR6xZXT5EOooToMx8d53+ECqiZ1q1jMqWyXClAgrzM5KTyIbTWMeTrIxNmLo3L1JpmD0mqpIJN9kkDyBaEgRW0YmKBImHZAcq1s5NrakwkZvxnsbl0Tr/kAqasHVpD/AIW8wPaJplW6Uh9GgBJUcovuG/lFoTLDaj0/hI8Uuse6CyqkkvfV4uUVS0wK5/eAgm84ll1QfWAlitUNh1VSv3CkxbqUeJ/WLK5wd3vs+kA1Vd9Yllz+cA8Q6HU7ujSYjUgzFltQG5Wh2IVjqB/5eX7wAnVQfUQ1dQS1z5QmOBKvY0z6rkN4lPBEvlLA8nhlVPCgjkgD1PvAqZM0ufGONQN5go4qS9hU81tmhpqkZZj75YSObFPtDKKpSHcfgUnzgPJnhld0PoqhnbgR5wqWFUx8M+8Qxg9WEqSOB+8RYhMSZ6y28/YwNoajKod8NrKh5qlcYpYfzG/YJ9T+Uv1CuLrT1iLDso3chC4gpPVShYXX/dAmuqcykngAPKI6mpdIHB/WLhh2j7f7F5Op3n99glh2XM/NP9wiNaUmeQR+I/cxSop7HfqPQxyp+2S+94N4/M/0FrP5I/qOWkWtB/AqRHw8w7zn1J+WM2Zg4wawuraStL2ZXqGhfVY24Uu6G9Jl/Md9iphFIDMuN36iJcdp/wCPMbTN+9Ir4dPZcVOluLdXMUooKknMSQWIYX/CX/xFSWnLqfFf0FGTnhSXco4VTqSuYcw/iHOWOhFgAG0biTBQyST2jGdpcblZmTKXmFmcM+0L7Is6FeUaOgWpaUKUwJAJA0BI0i8TVF5k7ToJY3QJCJTcD/cY7o9RDMsl7IU3e0WMZUQEJVYpDF+JMLhUzLshKjmBvlZiB2S5trqdWjO2/Br75NCrxr9P9AMUocDgp40OK0qE04sz5Uva5Lw2gwdT5puXLqEglx/URbwvBqRSFTBIASNOAHL/ABA55JuLvgvFLSmu5lkYDMACnQDsgAlyHI1ADeDxfOHIMwJmZ1qZ3CFoRofxjZd2s8aZOHJBcqv++MUp1dJC2RmmHMxCdAdLnQXIHjAT6iPIWOL4RDKpZcgKKJSs3eT5OS0QSsWCyuWpJLXSoAk2S5zBmDd8SpkrE8CZmP4gEWSnQM2p11PkIfPky3WlTJSW5dpwMrakAX74w5ckXZtxxrncFVVOucgkAB1MkMSobJDuLJD7oJ0+F32zqAH5ABw7ngIsKrEpTsi3FuN7CAeJzJqmDrJJLJBI2WBB4AczCumxRzZNIWbLLHHVxexp5fwiBlzIH9Tgx0YCashRSVJcWIG0x4E8Y6Oqug+6Oe+oXd/uYaUqw7h9okzxWlK2R3CJAqO+meRcdyUGJExCFQ8LiwaJwIsy/GKPXQoqTximrDhKgqX4w4zkjUiA655O8xG8BoGvO/QLzKkcYiNUNwgcF844ExaigJZZMMyJ9jHSp+t4GSZzA3hBPgNPI5Z6SCsmdeEnTzm1gYieRDVzrvFaNyPP5KQSnVVxCKnW9oHGcTHGY/OCURcszthOTUH/ABCqn3ihT5iWSCTwSCTBalwOeouoZA7XsdH0MBKk9xsJSlGkiITIv4TViYlQlqC2srKQpu8CLiMBQhX8Qq0BzFWUOGszfrEeM4ioKCJCUgKYFUoDrAH0BVspbV2Lv4xly5E9ludHpsUotylsLIolZhtJBIdlEpNzaxgX0mkKKjLLOygW2u0lSf1Bhww+rQFrEwAqRlMtCjfepSipW0TqST5ARCnCVoTK69dK8xRGZc0BSlEqypSySFG7WO4QqeutzRieNPylCko2mKPzOzjR1Tz/APKnyMbPA8O62WDnCSAxSxUQQBZ7QNPRpadZaPBX+IMYVSKlJAzEHU5TYnfY2aBhFoblnFoKU2GpSoKWpalJG5wi93Ya+cX6GhlK25aUoLsdnISb6gXJv6wIr8WVLACWUs6Bje4D919YpVeOpQckzImaEg2VopnY7h+9ITkSW10HDVJXRsTThB0zHiQWHkDEFXXGWnMuYEncEh34MDfzjOYPVVK1q6tQUVIS8w3Zs/hvt4wZw6hlJJVm6yaLFSi9+X7tyjnTyXKrNscNK2KVz5t1kSkNmD7SlNrmawHL7xUmyFqStKEskLBJSyNCFAj0PjBmQgJSSsAa23XJcueLP4wHrqvrHAsnlZ4x5MiW7NOKOp0lsW59Y3+3csxJv4vvMDpswgusuf3rFZRKbg9wiagQVrAJGY3CT8o1Uf0hDbma1CONWQV81SZZmF/5QA5J4ARFXyJismyQcif7Rcm0F52CJBTLl7CSVKLXu2tz+3jM9MpJTNLKLpCA4JGiUjcY29HkWLJxZh6n86NJ0UqzEBKUULmLChqA5a5GotujoELXM3TF/UT94SOz+Lj2Of8AhJdwBKWGHcIeJkVZa7DuEPC47CkeZcNyz1hjs54xAFQoVF6gdJPmhQqIQqOzRLK0k+aEKoiCo7rIllaSZ47MYizQuaJZWklC47NEWaOzRLJpJAYV4geHZoqyaSbPCFcRAE8+UGML6PTpoKxsBN3PJja190VKaXIUMTk6Rr+ja5UoBImS8rM4UEzCsuSCD2gzN4xNiVconJJCpimJKgQtIykWdWyDfR3tpE0jCJCLrQlajqVAMTo+XR7Q2XIlylKmIJSli6dlMsDV2ADd8cx45OVykzvrJGKqMUgJTyauYploWz3CyQnvJa/cH7jAbpCurkVAlSJqlAhJEpCAu5sWQXIHMsO7SNHPxabPKupZMlOtSqw/9NwQs+BEUpVDNVLUmnQsA/7k3SZO5ZlF2voG10hscX0EZOo9OQTT1Vb2VVEhDllBUpCyB/MJencSIlnVylAJemmFJsJ8nICSdUrSo5X4KA74ajCKqWMpkLbkl/tBLB8HmTSy0ZZaSXUoZSOOVw5NhraGOEa5FQyzvj4BNZ0hqJU1KZ1IkKKgAc0wDi4U5GXmDFxfS1X4qYgg6onKFxY7mIvoXEGOslhAkBSFy0KJ6wJGlyEoF3VptczABdUiWkrCWCpimSSSEgJsCS+pDd5jn58rxvZnWwYlNXJBbCcXM1WxIUlTMJi1heX5iNkXitPw9PXFSb3JcsSdp3c8dYfIrc8tPVNtsTbRspZTGz3EW/8ATJxXKUJayhmUQHcBwDx5xzM2aUnudPDijFGu6NLCUqDP2fWCaZSdSE6ghh4P5GMjMQp+tQtSUpZLBRAWSRw4aO2pPCDCcSUJQCjc2BJd7B+8a+UZdVbhTxuUvL6i4tiGZWQGw19oFzp43Q5WViX8Yq1Fk9/6xn/5OzbjhGEaR1PLMxYTm1N+4a/vvjQ4Vh3Vy3XOKyVZs/ZsOyNnUNaMlTViZWZcwkJCWJAJO0eAD6vBfEKn/wDlSiUSElAYjLoQ+/Sx3xpjBmbP5mlZdxTGpdMgKUlSgzAoWCWG83tpGVxKpTVLK5RUUqYh+1ZKSrjvBjN4lUFSEpJcAG4IvtK36cNx1gpg9M0lASTlY7QB3cxuhyg4xt8iYpatuxBMl31IjoVcy9/tHQ22E0jFSzYdwiRJivLNh3Q8Kj0yZ4xxLLwgVEGeFzwWoDSTZoUGIQqFzRLK0k+aOzRCFQ7NEsrSShUc8RZo54uytJLmjniPNCpLkAXOgAuYlk0kgi9hmHLnGzBI7SjoAA59PtD6Ho9UzUFaUMkbyQMxcBkjfrrpr3QdouhqAhJnTFpJupKFMVEnQfKGCQ4vrpASl2GQxW9wzgmDUiEpWGmKYHMoOzjgdD36cBBOpqCpKgi9iHJto0ZnpJiQo5aQhLBQICAWNiHUVHez3MZvDenZSMkxJL2CnfLzbfCW16s2JNLyo9HqZyU6nMo6P7boDmUZ681T1hlBZCJCErSk3YdYptob9QIirOkkmQeqElc5a3SSkBg5CSVG4D8BwjGVFetNSqWE5ZZKkZA6SlrBTg3O+FZZuLpD8ONTjcj1ROJU2y6GIAyJUE7Nvwpe2moEOn9IJaZWdH8RQAZIs+j3Ng2vhGEoapTBJmThlSlT9YsnaALEeI474vSKraIUphcbSUl9XBceHOMz6n2NK6VGom4omZTFUyWoqL/w0lQOpa4Is0ZyXWTCcqkdXKDkEJYg/wBR2i+/u5R1JVJXnS8sMCkjIA4Oo2WfT0iSSETQoAI2UlKiCsHKdRckNEfWRpqiLo3qUrKqEifMOyFy3JzZQQNWCeB/XwcniqZCaVTSylGSwSwUoqI1XfeQdTpaKuCApzZUEsS6cyQku17IfhrGixGkEynW4ASJa2SOKQ6RwIceMY+q6xeWMTb03TVcpfQz+C0yRLllLXSHZr9jhrGnkYllRkMl0NZQWC5Das7cWgX0dpwuUhrsm7KCCksCGITldxo0X0TWtck6khOZrkOQACz6tHKyZN2dKMLpDipc5SE5AiWFOwDBmv4xJjmGHZU50ZKRuF39MvnygnhYdrO1/wBAPE/rEWJTs6mF238efjc+ML1tRtgqT8SlwjLzJJsLxUxCoU4EHJxY3H7N3igkpWtgHu0FCfq0a3G1yVMJlImq6qakELaxAIJBBDg+Maw0IylJlhKcyhlDtlBZNjYbLWFor1uBA7SLHW0LT4pNlbM1JUBv3/5h3ir1Mjhr3juBjhkpKJsoyw2Y7n7QB39584o0c6RKlh0hCipVsqgzK2TsEWykeW+NpLxCUeyQHLncXtx7oWeqWoEFAJbv84N5U1VlJyi+GjLz6ySGEuacoDBwlZ1OpmpKvMx0G5uCUr3lkHgAW9A0LF613K27fB4IhVhDgYhQqwh2aPUpnkHEmBhc8Q5o4GLsHST5oXNEIMOCouwdJK8KDEIVE0qWVME3LgF7AElhfm41iWVpFzRPS06pikpSLqLDmQCSA1yWB0jTYH0JKyFTlqQn5Qlio96tB3i/CNvQ4fJkgBCAG/EWKvPhyinLsMji7mWwfoRYKnqDalABBbg4Nn3/AHjTUOFyJDGWgJIGUE7RAG4FTtF2ZOihNmFRYRVjNKXAvxSkgpSpSyVKOZTFsxdhyG7gIRJCQVrLte8OCRLDkuf3YRi+m1dPCQpIypJZwdQ17fr3RNkrK3boDdN8T6+eQlAskICjrq5Zuf6xmCcrhKb65mcpYXbhuPKFC9rMm5d+PnBjAcPVPWZaWJUHKiASly5L+rb3vGdS1yNjhoganAEyZcqWEqUVkAliblTE31OsR4mUpnl0hysEHMblS1A28ILf6AJScy5qyEjMSW/DfwH2jNYjRmdPTP65JyKcIBQbPyL8YnU0q/Rg9GpNSvugpgaP4qf4jkJughmdI3tfUb4mw2WrrFOpC7K2d4N9X5tuEU8NqAiaFnQpbRXBPLSxifC6hHXqUVJAL3KgLm7XaOXLV8HVjRPhlIoKmFaQXdQYvtByO7WFwqjIVMzoUHBWHtdINhyh+DICZ80s2ZyObFT/AHixgIPWzQSSH2X0ba0fdCpyasdCPAzo9LMxSg6k3Be2gBDW3RtZydgpBIcEAhnDp1Gaz3e8ZTo5mE6aFKcBVuTlT8zoPKNPMmaFId9pjbKkdpR7gPMxh6htzRogvKQ4TXZJJQopJALqSEhKm7NhruinRyyVOR38uEBqUrUS5HaVqHe73jRYbJYDMXe57gdPEsIGY2KUE2gx8QmXIfRRD+enkn++Ac2ZbU5iX7v/AMtD8UrXVkYFteHM+foIz5qCqYwU4ELcdX0JiWnd8sPTttISosdyhz4e3lwgbLkmUoFnbQ7niLEKvKhuP7ELhGIKYuQp2DH9/eDjF1YTlToKJxefuAhxxGcqykoPKGmalQscp56RPSLZRSRokFyHF8zHW9xDErBuK3ooVEgr/wCEAf5SR+kUurqEHZUsDgWP3jaSa4MxS3NO0k9zX9ImFaj5n8D7WhixLuLl1D/x+TFrxioBOWUG3O7tza0dGzVUSeD/APST9hHRXhv2A8ddmfMiVWh4MQpNoXNHqEzy7RM8KDEWaFCouwaJc0PlgqIADk2AiB4MYTgM2cBMtLlfmLsLltkaq79OcSyqC2AdEVzlAzJiEIBAIclRPygWfUXB32eN9T4JTykMmWks7Eh2PEDRPhGZwHoXl21zFhO78D3sWBfTi3cY1tkSylLhIBLk3OpMTkYlpLipvEREsk90SZAANNHinPmklhEsuhk2aTsj98hEgaWlzrv9hD5MnLc+fCKs1JmKAGn7vEsrSLIldYp1dka8+XdAzHsM68iXkWMxvMLZUNwHMA8OPARoDLCWRYAMWLbQ0363+4iUyM/6+XCLsHTZ4/ieDiUqaMoZBSAtyHSp9oJ37hG26KUSJVkgjUB3DtqQ/ONarD0EXSCOYf0MNNOzki59ANB+97wlNJ7Gh7x3Md0xq5xRklAnM4UbMzF0h9SQDYbgY84mS5/a6uYE/wBKiLcxYxoOluJrrK1MmnUQEKyIILArPbWTwDa8EnjG/o6VBWJAl9ZkCf45SkoQol7vqreGe5DwORqW/YZii4bLlmR6PdFqqbIUdhC1gFOfPmQlnuQdlSncBiWZ2cAyT+hmIgITszNQopml1OXtn0ZAO4eMeqU1KEgAaepO8k7yeMPmsChyA6mHPZVaMknRujueV4fhuIyOsSaVRQgKMoFImFYKwGzSyC+UvcbtIIYdMqrq+DKSBoHQS/JRJj00QFx6uqpJSZKBMSSxT1aiUsH1SdNYxZKfoaINoyeG1qkzCfhZqTYKY59+vZAs546wfm4gzsllqsbuyX2Ujc/HvMD8Zr01XUJmyzLUmYpSkqDAgSlgdpncqBblBvo5g0lVLJcAkIAJB1IcPYtujHkimzSpaVclsUaGjSsslJSH2r7xrugwmnyyzM7svqEeoKvAQ2TSy5R6qUokrLFyFFI1JccB+kWcVUDlliw17g1vJI9YzPYuU3JpLj/ozcyQAkqI3EseGiR4kueRgTh1Mbq3kwexVYICRqo6cAHA9H9IhloCe4RNdKjVGN7sC4yh1BI/fCJsFwzOtKVAsSdNdDpFiVIE2Z3nU6RpZEqXLUA4Jdg3lYwfjUqF5YpO/UyfwdUtR6g0+UJQcs0TXdSAo7STz4RCo4lKc/CylW/4dQUiz6haL6xqMOktNmpbTKPJIi1PTY9xj0a6bDJLb0RwX1OaLe/qYo9JqtAdeH1APFBlzPLKR9oDYt0pr50wGnkVKEgMp8iFknRwtCwwY9njePRZUxExIWNFBw4Y+RjjTjhBR6PDF2gZdZlkqZ5ivpXi6bdUs81yUlXmgpB8o6PRplICY6D/AAmHsv2QH4rIfPyTaHPFvDsHnTmyILHQmwPcNVeAMa7CegBLGcpuWnoC/i47ock2ZXsYqTLUoskEngA5jQ4V0RnzRmUyEWuedtdPJ43dJhsmnZEmVmWxILA5dLkBgnv3trF74W7zTnLAZB2A3Enta8AORhmmhfJlZGA08gJX1ZmlyM5TMmJDb8ssEm7M4AjVYbMlkuM0yYAnbWlSWtbKCLWPeHZ44YYhRKiMmZnKCUEhmD5SCbWi1R0KJQZOc2AGZSlsBoAVGwiO7Cikl7lkIKtbmLWUIGvfzipNnBNyfCKxmKmHlFMtIkqKgrLDT96RPIkBIhkqW2nnDatWQXMDYVDK2c+yIuUNKwc6mBlHLzqBF/3+kG0oXxb9+MC5F0Mn0qVhi7guCGDbrWbwLwzqpyAQE9ak70kJWnhsq2T5jui0mSeMOSlQ3wuUwlESmlqAdaiSdxAcctnWAHT3EZsilJlS1KK3RmH4H3kefi0Ga/EDLTmy592XceL+EBzVCpWliJpIzJQkgoQ+hmEHTeRroN7RleVvgfDE2Y3oP0WVlzqOSZNGVAYumVrMmOBs5hspdnGZo9Sp6FEmUEISyU5fQi58odQ4eE6klRupRtmPduHAbhFqqSBLXfRJPkCYJzaVDtCuyRKIjqcNlTCkzJaVFBzJJ1SeIO6LOWEUuMk8jHRicREUyZu0PHWKtXMCrajfFb4hI0P2jHLI0zTHFaB9R0VlTF55s2Ys73Vrd/Ad0WVCTTjLLBdmAct4taKOI44ASmWXUNVfhT38TA5C1EZtX0fVRP2HKEZHKXJpx4+7NDgUp1LmHe6X77rPl94bVqJUpW9Ryjx1bwYeMWD/AApITv7Pjqs+bCBGK1ORKr3SnKP61a/r9IjNzsXF3JyIaZps1a3dKdlPhv8AQesS16glHDhFPD5WSWAdTc95uYo4zUknL++EFpuQ+9KsdJqUguIP4Gnrc61pVkTLJS6iAVBi4bxjP02DzEzEiYBlfR2KmuQH1tq0XejuJnNN60EbKwClJIYnYDB2LD0i8kaTceRcpuUaQdxioVTvNlpSozCAcxIYtqw103NGLrMenGYsGaRdikAZWKRolQLDxifpBiPVmYmYlQQZwSkuWDpmElr/ACs4bUcIyldWykzlgh1OQSbMFJbZ8C26Op0k8mhKTbo5mTHGLqg9TYjOkJCJa0hO4FCSByDNblFpPSaoGolK/wClSf8AyMBK2ekygyiFZkh2JSAWDk+L+EUqXFErGoBBY98bIZZ1yKljh2NdL6YTQLyUf9w//SOjKdfxPp/mOhviyA8KBb6LY2gKSnqpaEFAAypvmSzlgOevKNUKuUoBphSm5ISkgl+Ba33jo6N8ZNr6nMlBJquyGSsSldmWcqd9i5PEki553ixT1Mtxtg8AUq+7R0dFuVcAxV8llVZKDbV9+yr2iCpxhAsFXPI+0LHQFh0VJFQlZcr15H2i/KrJW423WPmbR0dA2HVDp2KSxYKv3H2gausStQ2teR846OgJSYUUGaCokjKytQ+h9ucEU10r5/RXtHR0Jkw6JU18n5/RXtEgrpJ1V6K9oWOjPNhpFPEcVkpGVDFRYBwWub6jgCfCBHRqgkUSBLRNUvN2lLB/CC2gHPzhY6CxRSjYcWzQDE5Q/EPJXtFPFpsuolqldcqWFaqQ4V3OUmEjoueysZFlmkxBCJSEKm5lBIBVlUHbfpDKnFpYsFeh9oWOjI4o0Re4PmYlJ1KjbkrlyjNYz0lBUUIJSkdo3fuEdHQqME2O1tIo0VSgsT2dQm921Jtc98GsLxJCl5jYShmZjdRsl9dCX8IWOhWSCYzW6CFXi0vrCnNaUOBuoeG8wGqqxClIRmt21WNyrTdwA8zCx0Z1jQcJui2qulj8XofaM/XVSVKKhtMRYWJAIcAnQs8dHRIQS3GSm5Ki9I6QSZ4/hqnBUsKB61lEdayWBSS9wDf5YfTVaBMSxspaXsdHbhzMdHRc8SUmgceR6RcYxRNRKyBQRkmKBJCiCA4BAaxL6esYqowuStC5qlqz5iN+6z3HKOjo24Vp2RlzvewPKxEpSUEk6t9t8QLSlaQU2JUDd9Xcx0dG70sx2EviCjYJuLWJb7QkdHRcd0mSz//Z"/>
          <p:cNvSpPr>
            <a:spLocks noChangeAspect="1" noChangeArrowheads="1"/>
          </p:cNvSpPr>
          <p:nvPr/>
        </p:nvSpPr>
        <p:spPr bwMode="auto">
          <a:xfrm>
            <a:off x="1259682" y="-2232025"/>
            <a:ext cx="5264944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ata:image/jpeg;base64,/9j/4AAQSkZJRgABAQAAAQABAAD/2wCEAAkGBxISEhUTExIVFhUXFxkXFxUXGBcXGBcYFhgXFxcYGBgYHiggGBolHRcYITEhJSkrLi4uFx8zODMtNygtLisBCgoKDg0OGxAQGy0lHyUvLS0vLy0wKy0tLS0vLS0tLS0tLS0tLS0tLS0tLS0tLS0tLS0tLS0tLS0tLS0tLS0tLf/AABEIALcBFAMBIgACEQEDEQH/xAAcAAABBQEBAQAAAAAAAAAAAAAFAQIDBAYABwj/xABDEAABAgQDBAgEBAUCBQUBAAABAhEAAwQhBRIxIkFRYQYTMnGBkaHRFFKSsUJTwfAjYnKy4RUzQ2OCk8KDo8PS8ST/xAAaAQACAwEBAAAAAAAAAAAAAAACAwABBAUG/8QALxEAAgIBAwIFAgYCAwAAAAAAAAECEQMSITEEURMiQWGhgfAUI3GRsdFS4TLB8f/aAAwDAQACEQMRAD8AOUshGRGwnsp/COAiYSEfIn6REFIrYR/Sn7CJwY69HJvccKdHyJ+kQ8SEfIn6R7QgVDwYqi7FEhHyI+ke0OFPL+RH0j2jgYcDA0XYop5f5aPpHtDhTy/kR9I9o4GHZoFoKzhTy/kR9I9o7qJf5aPpHtCgwrxVEsT4eX+Wj6U+0L8PL/LR9I9oV454qi7E+Hl/lo+ke0L8NL+RH0j2hXhXiUSxpppf5aPpHtDhTS/y0fSPaFBhYqixopZf5aPpHtHfDS/y0fSPaHxwiUQZ8LL/AC0fSPaE+Fl/lo+lPtEjxzxKIR/Cy/y0fSPaO+Fl/lo+ke0PhXiUQj+Fl/Ij6R7R3wsv8tH0j2iR454lEI/hZf5aPpHtHfCy/wAtH0j2iR454lEIjSy/kR9I9oT4WX+Wj6R7RK8cTFkIjSy/kR9I9oQ0sv5EfSPaJXjniEITSy/kR9I9oaaWX8iPpHtE5hpiyiA0yPkR9I9oT4aX8iPpHtEzw0mLIRfDI+RH0j2hIleOiEMEjFpiUpaYFbKfwBtOMOGPzX3eTRUk0SmQC4cBiC6bxcNEgAuQ4O4H9TpaOgtFHJrK26YisemnS0MTis3eX8T7xZNBk4KYagn14f4hUSEk9kjlx/xE1Q9ER48r5Y2ViUzer1MEKSpmq/E3O+6K0uhzXZg2pOnreHCSUktce0BJxfAyEJrdl1VVNB2rjkf03w9FUDvvzt94qdUTvI5OYk+GLahvF/WF7DkpFlNSdxJ84kNYpI1MVU06+09uQhqZZ8teDRWwVSJ5uLK0Gv784cMUW1yD3WMVxKfh5P6wsmkcsEhR1seG62kX5AayXyWkYqeLd8TKrS3b8WYH+kwGpjLmOUkuNRw84uy5KmsLeY74qSii4ubCEqpVnCSoh9QQHHO+o3vEJxJb6g8wBeKq5alAOobIYB/HvOsW00OYB1pFtw+8B5VyF53wX6WVUTEFabgcGeKK6uYDdReCOHVK6cEJUlTjQg8dde/zihUTM6ipSkgu7AMnu10hcW9TtKvQbJeVbuyL/WFJLEpPfZvKFnYhNAzWAdtLeBOsQzCNcqDmubfZ4rTkhV29TaHJR7CG5b7lyVj5HaQDzFotDHJfBXkPeA4lDRTtuIvCGl5iLcIMFTyr3DIxuXvCokTi0s7z5QOlYbLILrPg0Pl4akXKi3GzW1hbWMbHxn2CP+po/m8v8w44gjn5QEmU51BDc1A+rQokFhlud9x6NE0Q7l659gunE0cD5RxxRHP094ES5E29tA+sNykm/ixAMXoh3L1T7BqXics7yOUSfGo4wERLTc3AbfcmHy1I02ge4/YRTjEtSl6hhVUnnDfiRzgOtSgWF/Aj7womL4RNCL1sL9enjCiYOIgQVL+WLFPJftHwGsU4peoSbfoEHjoqiUDoVnuuPMCEgLXcPTLsZqSE5AAS2Ucd4iyiQBlYFy24hyDu4w+vqQJCFIAKsiVKSou43aNx3wDV0rmEgmVLURp2uPB4kHOS2XyNyxx435pc8bBxQCm1KtGIN24e0NTICiMuZ2JIazC5blaAqMfmqVsyUFT7isse/Mw84upxCpKw/UJUzs6lEd4SpvWDqa9PkXeOTu3+33uX6VCWLlZ3AiwubDyBi3LSElmW7sXAd9wB4wFlVs/QdQd7ErGm8bd4bPx2rRcyZZHEZyPPP+sC4zb2XyWpY4rd/AdCTcFJ1YtqDoBpxiJaZoVtbmcHcLAP6QFX0un3Jly+0zbYvq/afwiQdK5qu1LlB2t/EJNyLDNubTe4iKOT/H5BeTC+JfAfnTSFDtJZiws+8Gx56w6rno/LUCyS7sTYObcYGSKusmseoQkcVZ0jyfN6QTnS6rKHFKW4KmPx3iFtU1f8jVNNOn8FJUlV1JBSRYnkdHOu6I6egUlapgzZiHzXDD2dos1NfVoc9TIU/ayrN9+mvlFM9LZw2FSUIu9ytLAJcFxccILVla2XyK04U7k3+zH4dhSw+UE5uR3eMWSkpJS5sCDl5a6boHL6XrlhB6mWQpIIDqs/E79YjndKFuVGTLHYJdStFpf03xLyt7xL/IilUv5C/wAMuwAJIazXuHEQTZS0WUC5uAdWfdEVJ0jqlXRSo5ElQHmpnHdFmdiNUsMqRIIvYrWddfwxaeT1X8AtYnupfD/odKlzFfgJ8CYSZRqJZiH/AAsXHCHS6+rAZFPKYfhTMb+5MUKnpLUI7dKR/wBZb+28ROd7L5RH4dbv4f8ARcTRBQU6spBGVybi7u/hFmnw1eVRzqIa5SzW7xY3PnAeV0lUrZ6gXUB2w9jqxR/NHI6XrDI6l3DhlgBm5oipeJ6L+CQWHlv+QsKdLnKpRJGpv6AARFMkLSSlSnY/KARy5RTR0hUlz1HnMTxSPl/mHrEyOkCpiiRTKVpcKBHnkt4xNUk+NvoFog1s9/qTzaJWUEu12LM9hw7/AFhJUhwRpY/bjDjis9Qb4VRbd1ssNYbm4NDRXThrSK8JssxFOVbojxRvZkwplJSkbQDaaDU6WhJNCpTdokX3nnpENR0gUAM9LNA4uCA/NtIZS9JkkgJQpycrZmN2Ys1xf/EDrlXAfgxvnYKS08QD4DiDu7vWIThQYEgtxOkVRjen8Fd19Xr+Ly0h8vpNnKpZkzAUAkhwQybHTQwLm09kGsKa3ZYEpCeyHO5yNe4xWFZ1ZJWNr8KeWt7nhFObWGYUMmZtJKkskFhbW+txFSorknItRmubglIcNvcK5QWv73IsG3KCUzEsygESyWGhc37kkQxFarehI4OpYfXiu8U8Or8pJRKnqdwSlDu9tyriEnpUST8NVX/5f+YiyK6/sJ9M6/8ACwvEyoZerQx17T8dXeIkzwCAxl8SCo8nb9IdTzUJuunq3F/9trxLOxWlmLdQmhRurOALnmpQiPNFOvQJdM2vf6HLpg9p6iOIB94SCdNiNOEgJBb+qWf/ADhIrx/uivw7+2jNJVLCElKPwjaJW9gLWLNFWYZKiBMkqBcMpCjfvCk6aWu8F5ElPUpAf/ac3fencdLGFxKhSZctWYuyBr/KH0hscm6QuWJU3fpZSkYgpAShDACwcbTPobAeQi6ZqiqyJb8ct/N4gq8KT1jubTPYxcw/DAKhKcxYrUD4ExWqMVf1LalJ6fdI6mrJoJbKPCOE+YSXy/Sn7tEYQRm2g4P6tE1fR5lsFltnTmL+sW5RTFrFJrn73/ozOOo22SABqW434aRb6M5QDp1j6ntMw3ndrBnEcClpmqDlrEQuI4HKQsZQRsZt27fYRF1MZJLuC+hlFuV8E5S8KUk6vCYlI6vJldigHUnWHV81ur2bFAPm+ra6QKyXVeoTwuN2+CVa9eZB8gfeGVIStgpINgPINbgYRBVlmFuykK8yB+sUpcyYt9wCSrTcNYikuexTxSuu5l8dARMKUhkhiHbeAY0XR2kl9UiZkdZDlSrl+T9kdzRVGFTJxQyQSoXfVwTx7oUU02StSU2bVJ474Y8sX5b3FrpZrz+jNFmjs0DzVrQoJWliwNuYcRZXO2Ukfif0gNS2CeKSv2LcqY0IVCKsqocxHOqQCQ0T1K0urI6zD5Ct4QriC1+72aMohQM1AdrhObgCWJaNDNrFOwS1209YoSaEnaKCDcggbxeC1aeSRxOfAepMOkp2mzn5l39NB5QQC4z9NXTAcpS+60EviwCxDd8A3uEoOh9FUPMnj5VpH/tSz+sXOsgBgtQDOqy9utQ3/bSP/GC/WDjARdoOUKf7FoTIr1FJKmdpCTz0PmLwi5gA1hqJoNgfWL1LktQldIozcJUljJXZKgsIVpmHOBWGVSlzlZcoMxCgSXYOcxbjBWdMzEAKNzl7UUabDchKgeyCdB3QMpJUPx420wijBwQM61KYZQzJDW4XOkTnCpdmSB3e8QSa8BgTuf8AbRbNUkalvOL1AOMianlFOilfUfeLaapY3v3xTlLCtC7RfpKIq1SoDwFvGFzyxjyw4YZMVNYd6fKHTFBQ2pbjmAR6xZXT5EOooToMx8d53+ECqiZ1q1jMqWyXClAgrzM5KTyIbTWMeTrIxNmLo3L1JpmD0mqpIJN9kkDyBaEgRW0YmKBImHZAcq1s5NrakwkZvxnsbl0Tr/kAqasHVpD/AIW8wPaJplW6Uh9GgBJUcovuG/lFoTLDaj0/hI8Uuse6CyqkkvfV4uUVS0wK5/eAgm84ll1QfWAlitUNh1VSv3CkxbqUeJ/WLK5wd3vs+kA1Vd9Yllz+cA8Q6HU7ujSYjUgzFltQG5Wh2IVjqB/5eX7wAnVQfUQ1dQS1z5QmOBKvY0z6rkN4lPBEvlLA8nhlVPCgjkgD1PvAqZM0ufGONQN5go4qS9hU81tmhpqkZZj75YSObFPtDKKpSHcfgUnzgPJnhld0PoqhnbgR5wqWFUx8M+8Qxg9WEqSOB+8RYhMSZ6y28/YwNoajKod8NrKh5qlcYpYfzG/YJ9T+Uv1CuLrT1iLDso3chC4gpPVShYXX/dAmuqcykngAPKI6mpdIHB/WLhh2j7f7F5Op3n99glh2XM/NP9wiNaUmeQR+I/cxSop7HfqPQxyp+2S+94N4/M/0FrP5I/qOWkWtB/AqRHw8w7zn1J+WM2Zg4wawuraStL2ZXqGhfVY24Uu6G9Jl/Md9iphFIDMuN36iJcdp/wCPMbTN+9Ir4dPZcVOluLdXMUooKknMSQWIYX/CX/xFSWnLqfFf0FGTnhSXco4VTqSuYcw/iHOWOhFgAG0biTBQyST2jGdpcblZmTKXmFmcM+0L7Is6FeUaOgWpaUKUwJAJA0BI0i8TVF5k7ToJY3QJCJTcD/cY7o9RDMsl7IU3e0WMZUQEJVYpDF+JMLhUzLshKjmBvlZiB2S5trqdWjO2/Br75NCrxr9P9AMUocDgp40OK0qE04sz5Uva5Lw2gwdT5puXLqEglx/URbwvBqRSFTBIASNOAHL/ABA55JuLvgvFLSmu5lkYDMACnQDsgAlyHI1ADeDxfOHIMwJmZ1qZ3CFoRofxjZd2s8aZOHJBcqv++MUp1dJC2RmmHMxCdAdLnQXIHjAT6iPIWOL4RDKpZcgKKJSs3eT5OS0QSsWCyuWpJLXSoAk2S5zBmDd8SpkrE8CZmP4gEWSnQM2p11PkIfPky3WlTJSW5dpwMrakAX74w5ckXZtxxrncFVVOucgkAB1MkMSobJDuLJD7oJ0+F32zqAH5ABw7ngIsKrEpTsi3FuN7CAeJzJqmDrJJLJBI2WBB4AczCumxRzZNIWbLLHHVxexp5fwiBlzIH9Tgx0YCashRSVJcWIG0x4E8Y6Oqug+6Oe+oXd/uYaUqw7h9okzxWlK2R3CJAqO+meRcdyUGJExCFQ8LiwaJwIsy/GKPXQoqTximrDhKgqX4w4zkjUiA655O8xG8BoGvO/QLzKkcYiNUNwgcF844ExaigJZZMMyJ9jHSp+t4GSZzA3hBPgNPI5Z6SCsmdeEnTzm1gYieRDVzrvFaNyPP5KQSnVVxCKnW9oHGcTHGY/OCURcszthOTUH/ABCqn3ihT5iWSCTwSCTBalwOeouoZA7XsdH0MBKk9xsJSlGkiITIv4TViYlQlqC2srKQpu8CLiMBQhX8Qq0BzFWUOGszfrEeM4ioKCJCUgKYFUoDrAH0BVspbV2Lv4xly5E9ludHpsUotylsLIolZhtJBIdlEpNzaxgX0mkKKjLLOygW2u0lSf1Bhww+rQFrEwAqRlMtCjfepSipW0TqST5ARCnCVoTK69dK8xRGZc0BSlEqypSySFG7WO4QqeutzRieNPylCko2mKPzOzjR1Tz/APKnyMbPA8O62WDnCSAxSxUQQBZ7QNPRpadZaPBX+IMYVSKlJAzEHU5TYnfY2aBhFoblnFoKU2GpSoKWpalJG5wi93Ya+cX6GhlK25aUoLsdnISb6gXJv6wIr8WVLACWUs6Bje4D919YpVeOpQckzImaEg2VopnY7h+9ITkSW10HDVJXRsTThB0zHiQWHkDEFXXGWnMuYEncEh34MDfzjOYPVVK1q6tQUVIS8w3Zs/hvt4wZw6hlJJVm6yaLFSi9+X7tyjnTyXKrNscNK2KVz5t1kSkNmD7SlNrmawHL7xUmyFqStKEskLBJSyNCFAj0PjBmQgJSSsAa23XJcueLP4wHrqvrHAsnlZ4x5MiW7NOKOp0lsW59Y3+3csxJv4vvMDpswgusuf3rFZRKbg9wiagQVrAJGY3CT8o1Uf0hDbma1CONWQV81SZZmF/5QA5J4ARFXyJismyQcif7Rcm0F52CJBTLl7CSVKLXu2tz+3jM9MpJTNLKLpCA4JGiUjcY29HkWLJxZh6n86NJ0UqzEBKUULmLChqA5a5GotujoELXM3TF/UT94SOz+Lj2Of8AhJdwBKWGHcIeJkVZa7DuEPC47CkeZcNyz1hjs54xAFQoVF6gdJPmhQqIQqOzRLK0k+aEKoiCo7rIllaSZ47MYizQuaJZWklC47NEWaOzRLJpJAYV4geHZoqyaSbPCFcRAE8+UGML6PTpoKxsBN3PJja190VKaXIUMTk6Rr+ja5UoBImS8rM4UEzCsuSCD2gzN4xNiVconJJCpimJKgQtIykWdWyDfR3tpE0jCJCLrQlajqVAMTo+XR7Q2XIlylKmIJSli6dlMsDV2ADd8cx45OVykzvrJGKqMUgJTyauYploWz3CyQnvJa/cH7jAbpCurkVAlSJqlAhJEpCAu5sWQXIHMsO7SNHPxabPKupZMlOtSqw/9NwQs+BEUpVDNVLUmnQsA/7k3SZO5ZlF2voG10hscX0EZOo9OQTT1Vb2VVEhDllBUpCyB/MJencSIlnVylAJemmFJsJ8nICSdUrSo5X4KA74ajCKqWMpkLbkl/tBLB8HmTSy0ZZaSXUoZSOOVw5NhraGOEa5FQyzvj4BNZ0hqJU1KZ1IkKKgAc0wDi4U5GXmDFxfS1X4qYgg6onKFxY7mIvoXEGOslhAkBSFy0KJ6wJGlyEoF3VptczABdUiWkrCWCpimSSSEgJsCS+pDd5jn58rxvZnWwYlNXJBbCcXM1WxIUlTMJi1heX5iNkXitPw9PXFSb3JcsSdp3c8dYfIrc8tPVNtsTbRspZTGz3EW/8ATJxXKUJayhmUQHcBwDx5xzM2aUnudPDijFGu6NLCUqDP2fWCaZSdSE6ghh4P5GMjMQp+tQtSUpZLBRAWSRw4aO2pPCDCcSUJQCjc2BJd7B+8a+UZdVbhTxuUvL6i4tiGZWQGw19oFzp43Q5WViX8Yq1Fk9/6xn/5OzbjhGEaR1PLMxYTm1N+4a/vvjQ4Vh3Vy3XOKyVZs/ZsOyNnUNaMlTViZWZcwkJCWJAJO0eAD6vBfEKn/wDlSiUSElAYjLoQ+/Sx3xpjBmbP5mlZdxTGpdMgKUlSgzAoWCWG83tpGVxKpTVLK5RUUqYh+1ZKSrjvBjN4lUFSEpJcAG4IvtK36cNx1gpg9M0lASTlY7QB3cxuhyg4xt8iYpatuxBMl31IjoVcy9/tHQ22E0jFSzYdwiRJivLNh3Q8Kj0yZ4xxLLwgVEGeFzwWoDSTZoUGIQqFzRLK0k+aOzRCFQ7NEsrSShUc8RZo54uytJLmjniPNCpLkAXOgAuYlk0kgi9hmHLnGzBI7SjoAA59PtD6Ho9UzUFaUMkbyQMxcBkjfrrpr3QdouhqAhJnTFpJupKFMVEnQfKGCQ4vrpASl2GQxW9wzgmDUiEpWGmKYHMoOzjgdD36cBBOpqCpKgi9iHJto0ZnpJiQo5aQhLBQICAWNiHUVHez3MZvDenZSMkxJL2CnfLzbfCW16s2JNLyo9HqZyU6nMo6P7boDmUZ681T1hlBZCJCErSk3YdYptob9QIirOkkmQeqElc5a3SSkBg5CSVG4D8BwjGVFetNSqWE5ZZKkZA6SlrBTg3O+FZZuLpD8ONTjcj1ROJU2y6GIAyJUE7Nvwpe2moEOn9IJaZWdH8RQAZIs+j3Ng2vhGEoapTBJmThlSlT9YsnaALEeI474vSKraIUphcbSUl9XBceHOMz6n2NK6VGom4omZTFUyWoqL/w0lQOpa4Is0ZyXWTCcqkdXKDkEJYg/wBR2i+/u5R1JVJXnS8sMCkjIA4Oo2WfT0iSSETQoAI2UlKiCsHKdRckNEfWRpqiLo3qUrKqEifMOyFy3JzZQQNWCeB/XwcniqZCaVTSylGSwSwUoqI1XfeQdTpaKuCApzZUEsS6cyQku17IfhrGixGkEynW4ASJa2SOKQ6RwIceMY+q6xeWMTb03TVcpfQz+C0yRLllLXSHZr9jhrGnkYllRkMl0NZQWC5Das7cWgX0dpwuUhrsm7KCCksCGITldxo0X0TWtck6khOZrkOQACz6tHKyZN2dKMLpDipc5SE5AiWFOwDBmv4xJjmGHZU50ZKRuF39MvnygnhYdrO1/wBAPE/rEWJTs6mF238efjc+ML1tRtgqT8SlwjLzJJsLxUxCoU4EHJxY3H7N3igkpWtgHu0FCfq0a3G1yVMJlImq6qakELaxAIJBBDg+Maw0IylJlhKcyhlDtlBZNjYbLWFor1uBA7SLHW0LT4pNlbM1JUBv3/5h3ir1Mjhr3juBjhkpKJsoyw2Y7n7QB39584o0c6RKlh0hCipVsqgzK2TsEWykeW+NpLxCUeyQHLncXtx7oWeqWoEFAJbv84N5U1VlJyi+GjLz6ySGEuacoDBwlZ1OpmpKvMx0G5uCUr3lkHgAW9A0LF613K27fB4IhVhDgYhQqwh2aPUpnkHEmBhc8Q5o4GLsHST5oXNEIMOCouwdJK8KDEIVE0qWVME3LgF7AElhfm41iWVpFzRPS06pikpSLqLDmQCSA1yWB0jTYH0JKyFTlqQn5Qlio96tB3i/CNvQ4fJkgBCAG/EWKvPhyinLsMji7mWwfoRYKnqDalABBbg4Nn3/AHjTUOFyJDGWgJIGUE7RAG4FTtF2ZOihNmFRYRVjNKXAvxSkgpSpSyVKOZTFsxdhyG7gIRJCQVrLte8OCRLDkuf3YRi+m1dPCQpIypJZwdQ17fr3RNkrK3boDdN8T6+eQlAskICjrq5Zuf6xmCcrhKb65mcpYXbhuPKFC9rMm5d+PnBjAcPVPWZaWJUHKiASly5L+rb3vGdS1yNjhoganAEyZcqWEqUVkAliblTE31OsR4mUpnl0hysEHMblS1A28ILf6AJScy5qyEjMSW/DfwH2jNYjRmdPTP65JyKcIBQbPyL8YnU0q/Rg9GpNSvugpgaP4qf4jkJughmdI3tfUb4mw2WrrFOpC7K2d4N9X5tuEU8NqAiaFnQpbRXBPLSxifC6hHXqUVJAL3KgLm7XaOXLV8HVjRPhlIoKmFaQXdQYvtByO7WFwqjIVMzoUHBWHtdINhyh+DICZ80s2ZyObFT/AHixgIPWzQSSH2X0ba0fdCpyasdCPAzo9LMxSg6k3Be2gBDW3RtZydgpBIcEAhnDp1Gaz3e8ZTo5mE6aFKcBVuTlT8zoPKNPMmaFId9pjbKkdpR7gPMxh6htzRogvKQ4TXZJJQopJALqSEhKm7NhruinRyyVOR38uEBqUrUS5HaVqHe73jRYbJYDMXe57gdPEsIGY2KUE2gx8QmXIfRRD+enkn++Ac2ZbU5iX7v/AMtD8UrXVkYFteHM+foIz5qCqYwU4ELcdX0JiWnd8sPTttISosdyhz4e3lwgbLkmUoFnbQ7niLEKvKhuP7ELhGIKYuQp2DH9/eDjF1YTlToKJxefuAhxxGcqykoPKGmalQscp56RPSLZRSRokFyHF8zHW9xDErBuK3ooVEgr/wCEAf5SR+kUurqEHZUsDgWP3jaSa4MxS3NO0k9zX9ImFaj5n8D7WhixLuLl1D/x+TFrxioBOWUG3O7tza0dGzVUSeD/APST9hHRXhv2A8ddmfMiVWh4MQpNoXNHqEzy7RM8KDEWaFCouwaJc0PlgqIADk2AiB4MYTgM2cBMtLlfmLsLltkaq79OcSyqC2AdEVzlAzJiEIBAIclRPygWfUXB32eN9T4JTykMmWks7Eh2PEDRPhGZwHoXl21zFhO78D3sWBfTi3cY1tkSylLhIBLk3OpMTkYlpLipvEREsk90SZAANNHinPmklhEsuhk2aTsj98hEgaWlzrv9hD5MnLc+fCKs1JmKAGn7vEsrSLIldYp1dka8+XdAzHsM68iXkWMxvMLZUNwHMA8OPARoDLCWRYAMWLbQ0363+4iUyM/6+XCLsHTZ4/ieDiUqaMoZBSAtyHSp9oJ37hG26KUSJVkgjUB3DtqQ/ONarD0EXSCOYf0MNNOzki59ANB+97wlNJ7Gh7x3Md0xq5xRklAnM4UbMzF0h9SQDYbgY84mS5/a6uYE/wBKiLcxYxoOluJrrK1MmnUQEKyIILArPbWTwDa8EnjG/o6VBWJAl9ZkCf45SkoQol7vqreGe5DwORqW/YZii4bLlmR6PdFqqbIUdhC1gFOfPmQlnuQdlSncBiWZ2cAyT+hmIgITszNQopml1OXtn0ZAO4eMeqU1KEgAaepO8k7yeMPmsChyA6mHPZVaMknRujueV4fhuIyOsSaVRQgKMoFImFYKwGzSyC+UvcbtIIYdMqrq+DKSBoHQS/JRJj00QFx6uqpJSZKBMSSxT1aiUsH1SdNYxZKfoaINoyeG1qkzCfhZqTYKY59+vZAs546wfm4gzsllqsbuyX2Ujc/HvMD8Zr01XUJmyzLUmYpSkqDAgSlgdpncqBblBvo5g0lVLJcAkIAJB1IcPYtujHkimzSpaVclsUaGjSsslJSH2r7xrugwmnyyzM7svqEeoKvAQ2TSy5R6qUokrLFyFFI1JccB+kWcVUDlliw17g1vJI9YzPYuU3JpLj/ozcyQAkqI3EseGiR4kueRgTh1Mbq3kwexVYICRqo6cAHA9H9IhloCe4RNdKjVGN7sC4yh1BI/fCJsFwzOtKVAsSdNdDpFiVIE2Z3nU6RpZEqXLUA4Jdg3lYwfjUqF5YpO/UyfwdUtR6g0+UJQcs0TXdSAo7STz4RCo4lKc/CylW/4dQUiz6haL6xqMOktNmpbTKPJIi1PTY9xj0a6bDJLb0RwX1OaLe/qYo9JqtAdeH1APFBlzPLKR9oDYt0pr50wGnkVKEgMp8iFknRwtCwwY9njePRZUxExIWNFBw4Y+RjjTjhBR6PDF2gZdZlkqZ5ivpXi6bdUs81yUlXmgpB8o6PRplICY6D/AAmHsv2QH4rIfPyTaHPFvDsHnTmyILHQmwPcNVeAMa7CegBLGcpuWnoC/i47ock2ZXsYqTLUoskEngA5jQ4V0RnzRmUyEWuedtdPJ43dJhsmnZEmVmWxILA5dLkBgnv3trF74W7zTnLAZB2A3Enta8AORhmmhfJlZGA08gJX1ZmlyM5TMmJDb8ssEm7M4AjVYbMlkuM0yYAnbWlSWtbKCLWPeHZ44YYhRKiMmZnKCUEhmD5SCbWi1R0KJQZOc2AGZSlsBoAVGwiO7Cikl7lkIKtbmLWUIGvfzipNnBNyfCKxmKmHlFMtIkqKgrLDT96RPIkBIhkqW2nnDatWQXMDYVDK2c+yIuUNKwc6mBlHLzqBF/3+kG0oXxb9+MC5F0Mn0qVhi7guCGDbrWbwLwzqpyAQE9ak70kJWnhsq2T5jui0mSeMOSlQ3wuUwlESmlqAdaiSdxAcctnWAHT3EZsilJlS1KK3RmH4H3kefi0Ga/EDLTmy592XceL+EBzVCpWliJpIzJQkgoQ+hmEHTeRroN7RleVvgfDE2Y3oP0WVlzqOSZNGVAYumVrMmOBs5hspdnGZo9Sp6FEmUEISyU5fQi58odQ4eE6klRupRtmPduHAbhFqqSBLXfRJPkCYJzaVDtCuyRKIjqcNlTCkzJaVFBzJJ1SeIO6LOWEUuMk8jHRicREUyZu0PHWKtXMCrajfFb4hI0P2jHLI0zTHFaB9R0VlTF55s2Ys73Vrd/Ad0WVCTTjLLBdmAct4taKOI44ASmWXUNVfhT38TA5C1EZtX0fVRP2HKEZHKXJpx4+7NDgUp1LmHe6X77rPl94bVqJUpW9Ryjx1bwYeMWD/AApITv7Pjqs+bCBGK1ORKr3SnKP61a/r9IjNzsXF3JyIaZps1a3dKdlPhv8AQesS16glHDhFPD5WSWAdTc95uYo4zUknL++EFpuQ+9KsdJqUguIP4Gnrc61pVkTLJS6iAVBi4bxjP02DzEzEiYBlfR2KmuQH1tq0XejuJnNN60EbKwClJIYnYDB2LD0i8kaTceRcpuUaQdxioVTvNlpSozCAcxIYtqw103NGLrMenGYsGaRdikAZWKRolQLDxifpBiPVmYmYlQQZwSkuWDpmElr/ACs4bUcIyldWykzlgh1OQSbMFJbZ8C26Op0k8mhKTbo5mTHGLqg9TYjOkJCJa0hO4FCSByDNblFpPSaoGolK/wClSf8AyMBK2ekygyiFZkh2JSAWDk+L+EUqXFErGoBBY98bIZZ1yKljh2NdL6YTQLyUf9w//SOjKdfxPp/mOhviyA8KBb6LY2gKSnqpaEFAAypvmSzlgOevKNUKuUoBphSm5ISkgl+Ba33jo6N8ZNr6nMlBJquyGSsSldmWcqd9i5PEki553ixT1Mtxtg8AUq+7R0dFuVcAxV8llVZKDbV9+yr2iCpxhAsFXPI+0LHQFh0VJFQlZcr15H2i/KrJW423WPmbR0dA2HVDp2KSxYKv3H2gausStQ2teR846OgJSYUUGaCokjKytQ+h9ucEU10r5/RXtHR0Jkw6JU18n5/RXtEgrpJ1V6K9oWOjPNhpFPEcVkpGVDFRYBwWub6jgCfCBHRqgkUSBLRNUvN2lLB/CC2gHPzhY6CxRSjYcWzQDE5Q/EPJXtFPFpsuolqldcqWFaqQ4V3OUmEjoueysZFlmkxBCJSEKm5lBIBVlUHbfpDKnFpYsFeh9oWOjI4o0Re4PmYlJ1KjbkrlyjNYz0lBUUIJSkdo3fuEdHQqME2O1tIo0VSgsT2dQm921Jtc98GsLxJCl5jYShmZjdRsl9dCX8IWOhWSCYzW6CFXi0vrCnNaUOBuoeG8wGqqxClIRmt21WNyrTdwA8zCx0Z1jQcJui2qulj8XofaM/XVSVKKhtMRYWJAIcAnQs8dHRIQS3GSm5Ki9I6QSZ4/hqnBUsKB61lEdayWBSS9wDf5YfTVaBMSxspaXsdHbhzMdHRc8SUmgceR6RcYxRNRKyBQRkmKBJCiCA4BAaxL6esYqowuStC5qlqz5iN+6z3HKOjo24Vp2RlzvewPKxEpSUEk6t9t8QLSlaQU2JUDd9Xcx0dG70sx2EviCjYJuLWJb7QkdHRcd0mSz//Z"/>
          <p:cNvSpPr>
            <a:spLocks noChangeAspect="1" noChangeArrowheads="1"/>
          </p:cNvSpPr>
          <p:nvPr/>
        </p:nvSpPr>
        <p:spPr bwMode="auto">
          <a:xfrm>
            <a:off x="1373982" y="-2079625"/>
            <a:ext cx="5264944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95536" y="143280"/>
            <a:ext cx="8424935" cy="1200329"/>
          </a:xfrm>
          <a:prstGeom prst="rect">
            <a:avLst/>
          </a:prstGeom>
          <a:gradFill flip="none" rotWithShape="1">
            <a:gsLst>
              <a:gs pos="0">
                <a:schemeClr val="lt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lt1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1">
                  <a:shade val="63000"/>
                  <a:satMod val="12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образовательное учреждение высшего образования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«Сибирский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физической культуры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спорта»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67A3425-92A4-43B3-A54F-4B519FDBBA84}"/>
              </a:ext>
            </a:extLst>
          </p:cNvPr>
          <p:cNvSpPr/>
          <p:nvPr/>
        </p:nvSpPr>
        <p:spPr>
          <a:xfrm>
            <a:off x="857130" y="2397948"/>
            <a:ext cx="7667334" cy="206210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ПРОДВИЖЕНИЕ ПРОЕКТА «ФЕСТИВАЛЬ ЗИМНИХ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ЭКСТРЕМАЛЬНЫХ ВИДОВ СПОРТА «I LOVE WINTER»</a:t>
            </a:r>
            <a:endParaRPr lang="ru-RU" sz="3200" b="1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1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4680520" cy="926976"/>
          </a:xfrm>
        </p:spPr>
        <p:txBody>
          <a:bodyPr>
            <a:noAutofit/>
          </a:bodyPr>
          <a:lstStyle/>
          <a:p>
            <a:pPr algn="l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Кубок Омской области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спортивному ориентированию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pic>
        <p:nvPicPr>
          <p:cNvPr id="12290" name="Picture 2" descr="C:\Users\Алена\Downloads\Безымянный коллаж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5472608" cy="521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56611"/>
            <a:ext cx="5040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Кубок спортивного клуба «Вертикаль» по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ледолазанию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 descr="D:\Фестиваль экстремальных и зимних\Открытого Кубка спортивного клуба Вертикаль по ледолазанию\Фото\Лазание на скорост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49503"/>
            <a:ext cx="3000546" cy="497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59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952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Омский лыжный марафон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Гонка мужества»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pic>
        <p:nvPicPr>
          <p:cNvPr id="13314" name="Picture 2" descr="C:\Users\Алена\Downloads\Безымянный коллаж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83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олимпиада школьников по физической культуре «Я знаю все о зимних видах спорта»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pic>
        <p:nvPicPr>
          <p:cNvPr id="14338" name="Picture 2" descr="C:\Users\Алена\Downloads\Безымянный коллаж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56895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34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Алена\Desktop\logo-dep-sg-new-ger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826" y="1772816"/>
            <a:ext cx="2480246" cy="205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 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pic>
        <p:nvPicPr>
          <p:cNvPr id="16386" name="Picture 2" descr="C:\Users\Алена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33375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Алена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43223"/>
            <a:ext cx="36861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Алена\Desktop\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071911"/>
            <a:ext cx="220027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Алена\Desktop\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06118"/>
            <a:ext cx="31623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Алена\Desktop\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873" y="3148317"/>
            <a:ext cx="3333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Алена\Desktop\logo-akvapark2_NEngMA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954" y="4319811"/>
            <a:ext cx="2516457" cy="229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C:\Users\Алена\Desktop\lef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7" y="5323499"/>
            <a:ext cx="2736304" cy="12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C:\Users\Алена\Desktop\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15429"/>
            <a:ext cx="3024336" cy="10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C:\Users\Алена\Desktop\img_1203-24-04-17-11-38.png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319811"/>
            <a:ext cx="2857500" cy="229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03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C:\Users\Алена\Desktop\0_shtab_volonterov_universi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427774" cy="169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Алена\Desktop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1511"/>
            <a:ext cx="8787814" cy="485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179512" y="6110304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463388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2800" smtClean="0">
                <a:solidFill>
                  <a:schemeClr val="tx1"/>
                </a:solidFill>
              </a:rPr>
              <a:t>14</a:t>
            </a:fld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7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 – количественные показатели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753808"/>
              </p:ext>
            </p:extLst>
          </p:nvPr>
        </p:nvGraphicFramePr>
        <p:xfrm>
          <a:off x="251520" y="1172668"/>
          <a:ext cx="8640959" cy="54752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04856"/>
                <a:gridCol w="936103"/>
              </a:tblGrid>
              <a:tr h="205442"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442">
                <a:tc>
                  <a:txBody>
                    <a:bodyPr/>
                    <a:lstStyle/>
                    <a:p>
                      <a:pPr algn="just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мероприятий проекта: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442">
                <a:tc>
                  <a:txBody>
                    <a:bodyPr/>
                    <a:lstStyle/>
                    <a:p>
                      <a:pPr algn="just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научные конференции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442">
                <a:tc>
                  <a:txBody>
                    <a:bodyPr/>
                    <a:lstStyle/>
                    <a:p>
                      <a:pPr algn="just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круглый стол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2804">
                <a:tc>
                  <a:txBody>
                    <a:bodyPr/>
                    <a:lstStyle/>
                    <a:p>
                      <a:pPr algn="just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спортивных и физкультурно-оздоровительных мероприятий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493">
                <a:tc>
                  <a:txBody>
                    <a:bodyPr/>
                    <a:lstStyle/>
                    <a:p>
                      <a:pPr algn="just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экскурсий и спортивно-образовательных программ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190">
                <a:tc>
                  <a:txBody>
                    <a:bodyPr/>
                    <a:lstStyle/>
                    <a:p>
                      <a:pPr algn="just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человек, вовлеченных в проект, из них: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4967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участники соревнований</a:t>
                      </a:r>
                    </a:p>
                    <a:p>
                      <a:pPr marL="0" indent="0" algn="just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участники физкультурно-оздоровительных мероприятий</a:t>
                      </a:r>
                    </a:p>
                    <a:p>
                      <a:pPr marL="0" indent="0" algn="just">
                        <a:lnSpc>
                          <a:spcPct val="96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научных и образовательных программ (экскурсии и Уроки Универсиады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indent="0" algn="just">
                        <a:lnSpc>
                          <a:spcPct val="96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активные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зрители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</a:t>
                      </a:r>
                    </a:p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1198</a:t>
                      </a:r>
                    </a:p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4860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442">
                <a:tc>
                  <a:txBody>
                    <a:bodyPr/>
                    <a:lstStyle/>
                    <a:p>
                      <a:pPr algn="just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уроков Универсиады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442">
                <a:tc>
                  <a:txBody>
                    <a:bodyPr/>
                    <a:lstStyle/>
                    <a:p>
                      <a:pPr algn="just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докладов 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442">
                <a:tc>
                  <a:txBody>
                    <a:bodyPr/>
                    <a:lstStyle/>
                    <a:p>
                      <a:pPr algn="just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статей в научных сборниках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744">
                <a:tc>
                  <a:txBody>
                    <a:bodyPr/>
                    <a:lstStyle/>
                    <a:p>
                      <a:pPr algn="just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продвижении проекта участвовали: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0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Телевизионные каналы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0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Новостные порталы</a:t>
                      </a:r>
                      <a:endParaRPr lang="ru-RU" sz="1800" b="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0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u="non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Социальные сети</a:t>
                      </a:r>
                      <a:endParaRPr lang="ru-RU" sz="1800" b="0" u="non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1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Газеты и журналы (печатные издания)</a:t>
                      </a:r>
                      <a:endParaRPr lang="ru-RU" sz="1800" b="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42" marR="5614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995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Рекламные средства проекта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  <p:pic>
        <p:nvPicPr>
          <p:cNvPr id="6146" name="Picture 2" descr="D:\Фестиваль экстремальных и зимних\РЕКЛАМА МАКЕТЫ\баннер 2000х1000 в печать 28.12 превью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97" y="1268760"/>
            <a:ext cx="781337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558924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Баннер 2000х1000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0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Карманные календари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  <p:pic>
        <p:nvPicPr>
          <p:cNvPr id="7170" name="Picture 2" descr="D:\Фестиваль экстремальных и зимних\РЕКЛАМА МАКЕТЫ\календарь карман 2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" y="1052736"/>
            <a:ext cx="9129914" cy="579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46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Настенный календарь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pic>
        <p:nvPicPr>
          <p:cNvPr id="8194" name="Picture 2" descr="D:\Фестиваль экстремальных и зимних\РЕКЛАМА МАКЕТЫ\карманный календарь 2018 сибгуфк_100х70мм_превью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51802"/>
            <a:ext cx="5955638" cy="590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78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в библиотеке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СибГУФК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pic>
        <p:nvPicPr>
          <p:cNvPr id="1026" name="Picture 2" descr="C:\Users\Алена\Desktop\IMG_29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0" y="980728"/>
            <a:ext cx="419539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ена\Desktop\IMG_29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980728"/>
            <a:ext cx="424847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лена\Desktop\IMG_29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5472608" cy="24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лена\Desktop\laika-2425c43ab2ec61b10f0999dbd41206b122cd39739cf40041ba1b1af3b9d4a8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54723"/>
            <a:ext cx="1622507" cy="24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61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388" y="188913"/>
            <a:ext cx="8785225" cy="6480175"/>
          </a:xfrm>
          <a:prstGeom prst="roundRect">
            <a:avLst>
              <a:gd name="adj" fmla="val 2992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078" name="Picture 3" descr="C:\Users\Алёна\Desktop\Эмблема_ЧМ_2018-752x5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7188"/>
            <a:ext cx="39830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C:\Users\Алёна\Desktop\65f1533944c86fbd0074471546b359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14688"/>
            <a:ext cx="42672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4" descr="http://img.speedweek.com/img/19fd3241885441d9b216a96b7c5bf7f7/750/500/das-vorlaeufige-Logo-des-Grand-Prix-von-Russla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14688"/>
            <a:ext cx="41148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1" descr="C:\Users\Алёна\Desktop\ab6fe135956476b2d6d04624970aac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69888"/>
            <a:ext cx="440055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680103" y="6128050"/>
            <a:ext cx="2133600" cy="365125"/>
          </a:xfrm>
        </p:spPr>
        <p:txBody>
          <a:bodyPr/>
          <a:lstStyle/>
          <a:p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55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krsk2019.ru/photo/w/14712/%D0%B2%D0%BE%D0%BB%D0%BE%D0%BD%D1%82%D0%B5%D1%80%D1%8B20170919-25-19r3jnj.jpg">
            <a:extLst>
              <a:ext uri="{FF2B5EF4-FFF2-40B4-BE49-F238E27FC236}">
                <a16:creationId xmlns:a16="http://schemas.microsoft.com/office/drawing/2014/main" xmlns="" id="{4AD3FF8C-6BFB-4AB4-BFED-D4808D72F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65" b="4400"/>
          <a:stretch/>
        </p:blipFill>
        <p:spPr bwMode="auto">
          <a:xfrm>
            <a:off x="0" y="0"/>
            <a:ext cx="91489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5877272"/>
            <a:ext cx="9143999" cy="706409"/>
          </a:xfrm>
          <a:ln>
            <a:noFill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Стафеева</a:t>
            </a:r>
            <a: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Алена Юрьевна</a:t>
            </a:r>
            <a:endParaRPr lang="ru-RU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AutoShape 2" descr="data:image/jpeg;base64,/9j/4AAQSkZJRgABAQAAAQABAAD/2wCEAAkGBxISEhUTExIVFhUXFxkXFxUXGBcXGBcYFhgXFxcYGBgYHiggGBolHRcYITEhJSkrLi4uFx8zODMtNygtLisBCgoKDg0OGxAQGy0lHyUvLS0vLy0wKy0tLS0vLS0tLS0tLS0tLS0tLS0tLS0tLS0tLS0tLS0tLS0tLS0tLS0tLf/AABEIALcBFAMBIgACEQEDEQH/xAAcAAABBQEBAQAAAAAAAAAAAAAFAQIDBAYABwj/xABDEAABAgQDBAgEBAUCBQUBAAABAhEAAwQhBRIxIkFRYQYTMnGBkaHRFFKSsUJTwfAjYnKy4RUzQ2OCk8KDo8PS8ST/xAAaAQACAwEBAAAAAAAAAAAAAAACAwABBAUG/8QALxEAAgIBAwIFAgYCAwAAAAAAAAECEQMSITEEURMiQWGhgfAUI3GRsdFS4TLB8f/aAAwDAQACEQMRAD8AOUshGRGwnsp/COAiYSEfIn6REFIrYR/Sn7CJwY69HJvccKdHyJ+kQ8SEfIn6R7QgVDwYqi7FEhHyI+ke0OFPL+RH0j2jgYcDA0XYop5f5aPpHtDhTy/kR9I9o4GHZoFoKzhTy/kR9I9o7qJf5aPpHtCgwrxVEsT4eX+Wj6U+0L8PL/LR9I9oV454qi7E+Hl/lo+ke0L8NL+RH0j2hXhXiUSxpppf5aPpHtDhTS/y0fSPaFBhYqixopZf5aPpHtHfDS/y0fSPaHxwiUQZ8LL/AC0fSPaE+Fl/lo+lPtEjxzxKIR/Cy/y0fSPaO+Fl/lo+ke0PhXiUQj+Fl/Ij6R7R3wsv8tH0j2iR454lEI/hZf5aPpHtHfCy/wAtH0j2iR454lEIjSy/kR9I9oT4WX+Wj6R7RK8cTFkIjSy/kR9I9oQ0sv5EfSPaJXjniEITSy/kR9I9oaaWX8iPpHtE5hpiyiA0yPkR9I9oT4aX8iPpHtEzw0mLIRfDI+RH0j2hIleOiEMEjFpiUpaYFbKfwBtOMOGPzX3eTRUk0SmQC4cBiC6bxcNEgAuQ4O4H9TpaOgtFHJrK26YisemnS0MTis3eX8T7xZNBk4KYagn14f4hUSEk9kjlx/xE1Q9ER48r5Y2ViUzer1MEKSpmq/E3O+6K0uhzXZg2pOnreHCSUktce0BJxfAyEJrdl1VVNB2rjkf03w9FUDvvzt94qdUTvI5OYk+GLahvF/WF7DkpFlNSdxJ84kNYpI1MVU06+09uQhqZZ8teDRWwVSJ5uLK0Gv784cMUW1yD3WMVxKfh5P6wsmkcsEhR1seG62kX5AayXyWkYqeLd8TKrS3b8WYH+kwGpjLmOUkuNRw84uy5KmsLeY74qSii4ubCEqpVnCSoh9QQHHO+o3vEJxJb6g8wBeKq5alAOobIYB/HvOsW00OYB1pFtw+8B5VyF53wX6WVUTEFabgcGeKK6uYDdReCOHVK6cEJUlTjQg8dde/zihUTM6ipSkgu7AMnu10hcW9TtKvQbJeVbuyL/WFJLEpPfZvKFnYhNAzWAdtLeBOsQzCNcqDmubfZ4rTkhV29TaHJR7CG5b7lyVj5HaQDzFotDHJfBXkPeA4lDRTtuIvCGl5iLcIMFTyr3DIxuXvCokTi0s7z5QOlYbLILrPg0Pl4akXKi3GzW1hbWMbHxn2CP+po/m8v8w44gjn5QEmU51BDc1A+rQokFhlud9x6NE0Q7l659gunE0cD5RxxRHP094ES5E29tA+sNykm/ixAMXoh3L1T7BqXics7yOUSfGo4wERLTc3AbfcmHy1I02ge4/YRTjEtSl6hhVUnnDfiRzgOtSgWF/Aj7womL4RNCL1sL9enjCiYOIgQVL+WLFPJftHwGsU4peoSbfoEHjoqiUDoVnuuPMCEgLXcPTLsZqSE5AAS2Ucd4iyiQBlYFy24hyDu4w+vqQJCFIAKsiVKSou43aNx3wDV0rmEgmVLURp2uPB4kHOS2XyNyxx435pc8bBxQCm1KtGIN24e0NTICiMuZ2JIazC5blaAqMfmqVsyUFT7isse/Mw84upxCpKw/UJUzs6lEd4SpvWDqa9PkXeOTu3+33uX6VCWLlZ3AiwubDyBi3LSElmW7sXAd9wB4wFlVs/QdQd7ErGm8bd4bPx2rRcyZZHEZyPPP+sC4zb2XyWpY4rd/AdCTcFJ1YtqDoBpxiJaZoVtbmcHcLAP6QFX0un3Jly+0zbYvq/afwiQdK5qu1LlB2t/EJNyLDNubTe4iKOT/H5BeTC+JfAfnTSFDtJZiws+8Gx56w6rno/LUCyS7sTYObcYGSKusmseoQkcVZ0jyfN6QTnS6rKHFKW4KmPx3iFtU1f8jVNNOn8FJUlV1JBSRYnkdHOu6I6egUlapgzZiHzXDD2dos1NfVoc9TIU/ayrN9+mvlFM9LZw2FSUIu9ytLAJcFxccILVla2XyK04U7k3+zH4dhSw+UE5uR3eMWSkpJS5sCDl5a6boHL6XrlhB6mWQpIIDqs/E79YjndKFuVGTLHYJdStFpf03xLyt7xL/IilUv5C/wAMuwAJIazXuHEQTZS0WUC5uAdWfdEVJ0jqlXRSo5ElQHmpnHdFmdiNUsMqRIIvYrWddfwxaeT1X8AtYnupfD/odKlzFfgJ8CYSZRqJZiH/AAsXHCHS6+rAZFPKYfhTMb+5MUKnpLUI7dKR/wBZb+28ROd7L5RH4dbv4f8ARcTRBQU6spBGVybi7u/hFmnw1eVRzqIa5SzW7xY3PnAeV0lUrZ6gXUB2w9jqxR/NHI6XrDI6l3DhlgBm5oipeJ6L+CQWHlv+QsKdLnKpRJGpv6AARFMkLSSlSnY/KARy5RTR0hUlz1HnMTxSPl/mHrEyOkCpiiRTKVpcKBHnkt4xNUk+NvoFog1s9/qTzaJWUEu12LM9hw7/AFhJUhwRpY/bjDjis9Qb4VRbd1ssNYbm4NDRXThrSK8JssxFOVbojxRvZkwplJSkbQDaaDU6WhJNCpTdokX3nnpENR0gUAM9LNA4uCA/NtIZS9JkkgJQpycrZmN2Ys1xf/EDrlXAfgxvnYKS08QD4DiDu7vWIThQYEgtxOkVRjen8Fd19Xr+Ly0h8vpNnKpZkzAUAkhwQybHTQwLm09kGsKa3ZYEpCeyHO5yNe4xWFZ1ZJWNr8KeWt7nhFObWGYUMmZtJKkskFhbW+txFSorknItRmubglIcNvcK5QWv73IsG3KCUzEsygESyWGhc37kkQxFarehI4OpYfXiu8U8Or8pJRKnqdwSlDu9tyriEnpUST8NVX/5f+YiyK6/sJ9M6/8ACwvEyoZerQx17T8dXeIkzwCAxl8SCo8nb9IdTzUJuunq3F/9trxLOxWlmLdQmhRurOALnmpQiPNFOvQJdM2vf6HLpg9p6iOIB94SCdNiNOEgJBb+qWf/ADhIrx/uivw7+2jNJVLCElKPwjaJW9gLWLNFWYZKiBMkqBcMpCjfvCk6aWu8F5ElPUpAf/ac3fencdLGFxKhSZctWYuyBr/KH0hscm6QuWJU3fpZSkYgpAShDACwcbTPobAeQi6ZqiqyJb8ct/N4gq8KT1jubTPYxcw/DAKhKcxYrUD4ExWqMVf1LalJ6fdI6mrJoJbKPCOE+YSXy/Sn7tEYQRm2g4P6tE1fR5lsFltnTmL+sW5RTFrFJrn73/ozOOo22SABqW434aRb6M5QDp1j6ntMw3ndrBnEcClpmqDlrEQuI4HKQsZQRsZt27fYRF1MZJLuC+hlFuV8E5S8KUk6vCYlI6vJldigHUnWHV81ur2bFAPm+ra6QKyXVeoTwuN2+CVa9eZB8gfeGVIStgpINgPINbgYRBVlmFuykK8yB+sUpcyYt9wCSrTcNYikuexTxSuu5l8dARMKUhkhiHbeAY0XR2kl9UiZkdZDlSrl+T9kdzRVGFTJxQyQSoXfVwTx7oUU02StSU2bVJ474Y8sX5b3FrpZrz+jNFmjs0DzVrQoJWliwNuYcRZXO2Ukfif0gNS2CeKSv2LcqY0IVCKsqocxHOqQCQ0T1K0urI6zD5Ct4QriC1+72aMohQM1AdrhObgCWJaNDNrFOwS1209YoSaEnaKCDcggbxeC1aeSRxOfAepMOkp2mzn5l39NB5QQC4z9NXTAcpS+60EviwCxDd8A3uEoOh9FUPMnj5VpH/tSz+sXOsgBgtQDOqy9utQ3/bSP/GC/WDjARdoOUKf7FoTIr1FJKmdpCTz0PmLwi5gA1hqJoNgfWL1LktQldIozcJUljJXZKgsIVpmHOBWGVSlzlZcoMxCgSXYOcxbjBWdMzEAKNzl7UUabDchKgeyCdB3QMpJUPx420wijBwQM61KYZQzJDW4XOkTnCpdmSB3e8QSa8BgTuf8AbRbNUkalvOL1AOMianlFOilfUfeLaapY3v3xTlLCtC7RfpKIq1SoDwFvGFzyxjyw4YZMVNYd6fKHTFBQ2pbjmAR6xZXT5EOooToMx8d53+ECqiZ1q1jMqWyXClAgrzM5KTyIbTWMeTrIxNmLo3L1JpmD0mqpIJN9kkDyBaEgRW0YmKBImHZAcq1s5NrakwkZvxnsbl0Tr/kAqasHVpD/AIW8wPaJplW6Uh9GgBJUcovuG/lFoTLDaj0/hI8Uuse6CyqkkvfV4uUVS0wK5/eAgm84ll1QfWAlitUNh1VSv3CkxbqUeJ/WLK5wd3vs+kA1Vd9Yllz+cA8Q6HU7ujSYjUgzFltQG5Wh2IVjqB/5eX7wAnVQfUQ1dQS1z5QmOBKvY0z6rkN4lPBEvlLA8nhlVPCgjkgD1PvAqZM0ufGONQN5go4qS9hU81tmhpqkZZj75YSObFPtDKKpSHcfgUnzgPJnhld0PoqhnbgR5wqWFUx8M+8Qxg9WEqSOB+8RYhMSZ6y28/YwNoajKod8NrKh5qlcYpYfzG/YJ9T+Uv1CuLrT1iLDso3chC4gpPVShYXX/dAmuqcykngAPKI6mpdIHB/WLhh2j7f7F5Op3n99glh2XM/NP9wiNaUmeQR+I/cxSop7HfqPQxyp+2S+94N4/M/0FrP5I/qOWkWtB/AqRHw8w7zn1J+WM2Zg4wawuraStL2ZXqGhfVY24Uu6G9Jl/Md9iphFIDMuN36iJcdp/wCPMbTN+9Ir4dPZcVOluLdXMUooKknMSQWIYX/CX/xFSWnLqfFf0FGTnhSXco4VTqSuYcw/iHOWOhFgAG0biTBQyST2jGdpcblZmTKXmFmcM+0L7Is6FeUaOgWpaUKUwJAJA0BI0i8TVF5k7ToJY3QJCJTcD/cY7o9RDMsl7IU3e0WMZUQEJVYpDF+JMLhUzLshKjmBvlZiB2S5trqdWjO2/Br75NCrxr9P9AMUocDgp40OK0qE04sz5Uva5Lw2gwdT5puXLqEglx/URbwvBqRSFTBIASNOAHL/ABA55JuLvgvFLSmu5lkYDMACnQDsgAlyHI1ADeDxfOHIMwJmZ1qZ3CFoRofxjZd2s8aZOHJBcqv++MUp1dJC2RmmHMxCdAdLnQXIHjAT6iPIWOL4RDKpZcgKKJSs3eT5OS0QSsWCyuWpJLXSoAk2S5zBmDd8SpkrE8CZmP4gEWSnQM2p11PkIfPky3WlTJSW5dpwMrakAX74w5ckXZtxxrncFVVOucgkAB1MkMSobJDuLJD7oJ0+F32zqAH5ABw7ngIsKrEpTsi3FuN7CAeJzJqmDrJJLJBI2WBB4AczCumxRzZNIWbLLHHVxexp5fwiBlzIH9Tgx0YCashRSVJcWIG0x4E8Y6Oqug+6Oe+oXd/uYaUqw7h9okzxWlK2R3CJAqO+meRcdyUGJExCFQ8LiwaJwIsy/GKPXQoqTximrDhKgqX4w4zkjUiA655O8xG8BoGvO/QLzKkcYiNUNwgcF844ExaigJZZMMyJ9jHSp+t4GSZzA3hBPgNPI5Z6SCsmdeEnTzm1gYieRDVzrvFaNyPP5KQSnVVxCKnW9oHGcTHGY/OCURcszthOTUH/ABCqn3ihT5iWSCTwSCTBalwOeouoZA7XsdH0MBKk9xsJSlGkiITIv4TViYlQlqC2srKQpu8CLiMBQhX8Qq0BzFWUOGszfrEeM4ioKCJCUgKYFUoDrAH0BVspbV2Lv4xly5E9ludHpsUotylsLIolZhtJBIdlEpNzaxgX0mkKKjLLOygW2u0lSf1Bhww+rQFrEwAqRlMtCjfepSipW0TqST5ARCnCVoTK69dK8xRGZc0BSlEqypSySFG7WO4QqeutzRieNPylCko2mKPzOzjR1Tz/APKnyMbPA8O62WDnCSAxSxUQQBZ7QNPRpadZaPBX+IMYVSKlJAzEHU5TYnfY2aBhFoblnFoKU2GpSoKWpalJG5wi93Ya+cX6GhlK25aUoLsdnISb6gXJv6wIr8WVLACWUs6Bje4D919YpVeOpQckzImaEg2VopnY7h+9ITkSW10HDVJXRsTThB0zHiQWHkDEFXXGWnMuYEncEh34MDfzjOYPVVK1q6tQUVIS8w3Zs/hvt4wZw6hlJJVm6yaLFSi9+X7tyjnTyXKrNscNK2KVz5t1kSkNmD7SlNrmawHL7xUmyFqStKEskLBJSyNCFAj0PjBmQgJSSsAa23XJcueLP4wHrqvrHAsnlZ4x5MiW7NOKOp0lsW59Y3+3csxJv4vvMDpswgusuf3rFZRKbg9wiagQVrAJGY3CT8o1Uf0hDbma1CONWQV81SZZmF/5QA5J4ARFXyJismyQcif7Rcm0F52CJBTLl7CSVKLXu2tz+3jM9MpJTNLKLpCA4JGiUjcY29HkWLJxZh6n86NJ0UqzEBKUULmLChqA5a5GotujoELXM3TF/UT94SOz+Lj2Of8AhJdwBKWGHcIeJkVZa7DuEPC47CkeZcNyz1hjs54xAFQoVF6gdJPmhQqIQqOzRLK0k+aEKoiCo7rIllaSZ47MYizQuaJZWklC47NEWaOzRLJpJAYV4geHZoqyaSbPCFcRAE8+UGML6PTpoKxsBN3PJja190VKaXIUMTk6Rr+ja5UoBImS8rM4UEzCsuSCD2gzN4xNiVconJJCpimJKgQtIykWdWyDfR3tpE0jCJCLrQlajqVAMTo+XR7Q2XIlylKmIJSli6dlMsDV2ADd8cx45OVykzvrJGKqMUgJTyauYploWz3CyQnvJa/cH7jAbpCurkVAlSJqlAhJEpCAu5sWQXIHMsO7SNHPxabPKupZMlOtSqw/9NwQs+BEUpVDNVLUmnQsA/7k3SZO5ZlF2voG10hscX0EZOo9OQTT1Vb2VVEhDllBUpCyB/MJencSIlnVylAJemmFJsJ8nICSdUrSo5X4KA74ajCKqWMpkLbkl/tBLB8HmTSy0ZZaSXUoZSOOVw5NhraGOEa5FQyzvj4BNZ0hqJU1KZ1IkKKgAc0wDi4U5GXmDFxfS1X4qYgg6onKFxY7mIvoXEGOslhAkBSFy0KJ6wJGlyEoF3VptczABdUiWkrCWCpimSSSEgJsCS+pDd5jn58rxvZnWwYlNXJBbCcXM1WxIUlTMJi1heX5iNkXitPw9PXFSb3JcsSdp3c8dYfIrc8tPVNtsTbRspZTGz3EW/8ATJxXKUJayhmUQHcBwDx5xzM2aUnudPDijFGu6NLCUqDP2fWCaZSdSE6ghh4P5GMjMQp+tQtSUpZLBRAWSRw4aO2pPCDCcSUJQCjc2BJd7B+8a+UZdVbhTxuUvL6i4tiGZWQGw19oFzp43Q5WViX8Yq1Fk9/6xn/5OzbjhGEaR1PLMxYTm1N+4a/vvjQ4Vh3Vy3XOKyVZs/ZsOyNnUNaMlTViZWZcwkJCWJAJO0eAD6vBfEKn/wDlSiUSElAYjLoQ+/Sx3xpjBmbP5mlZdxTGpdMgKUlSgzAoWCWG83tpGVxKpTVLK5RUUqYh+1ZKSrjvBjN4lUFSEpJcAG4IvtK36cNx1gpg9M0lASTlY7QB3cxuhyg4xt8iYpatuxBMl31IjoVcy9/tHQ22E0jFSzYdwiRJivLNh3Q8Kj0yZ4xxLLwgVEGeFzwWoDSTZoUGIQqFzRLK0k+aOzRCFQ7NEsrSShUc8RZo54uytJLmjniPNCpLkAXOgAuYlk0kgi9hmHLnGzBI7SjoAA59PtD6Ho9UzUFaUMkbyQMxcBkjfrrpr3QdouhqAhJnTFpJupKFMVEnQfKGCQ4vrpASl2GQxW9wzgmDUiEpWGmKYHMoOzjgdD36cBBOpqCpKgi9iHJto0ZnpJiQo5aQhLBQICAWNiHUVHez3MZvDenZSMkxJL2CnfLzbfCW16s2JNLyo9HqZyU6nMo6P7boDmUZ681T1hlBZCJCErSk3YdYptob9QIirOkkmQeqElc5a3SSkBg5CSVG4D8BwjGVFetNSqWE5ZZKkZA6SlrBTg3O+FZZuLpD8ONTjcj1ROJU2y6GIAyJUE7Nvwpe2moEOn9IJaZWdH8RQAZIs+j3Ng2vhGEoapTBJmThlSlT9YsnaALEeI474vSKraIUphcbSUl9XBceHOMz6n2NK6VGom4omZTFUyWoqL/w0lQOpa4Is0ZyXWTCcqkdXKDkEJYg/wBR2i+/u5R1JVJXnS8sMCkjIA4Oo2WfT0iSSETQoAI2UlKiCsHKdRckNEfWRpqiLo3qUrKqEifMOyFy3JzZQQNWCeB/XwcniqZCaVTSylGSwSwUoqI1XfeQdTpaKuCApzZUEsS6cyQku17IfhrGixGkEynW4ASJa2SOKQ6RwIceMY+q6xeWMTb03TVcpfQz+C0yRLllLXSHZr9jhrGnkYllRkMl0NZQWC5Das7cWgX0dpwuUhrsm7KCCksCGITldxo0X0TWtck6khOZrkOQACz6tHKyZN2dKMLpDipc5SE5AiWFOwDBmv4xJjmGHZU50ZKRuF39MvnygnhYdrO1/wBAPE/rEWJTs6mF238efjc+ML1tRtgqT8SlwjLzJJsLxUxCoU4EHJxY3H7N3igkpWtgHu0FCfq0a3G1yVMJlImq6qakELaxAIJBBDg+Maw0IylJlhKcyhlDtlBZNjYbLWFor1uBA7SLHW0LT4pNlbM1JUBv3/5h3ir1Mjhr3juBjhkpKJsoyw2Y7n7QB39584o0c6RKlh0hCipVsqgzK2TsEWykeW+NpLxCUeyQHLncXtx7oWeqWoEFAJbv84N5U1VlJyi+GjLz6ySGEuacoDBwlZ1OpmpKvMx0G5uCUr3lkHgAW9A0LF613K27fB4IhVhDgYhQqwh2aPUpnkHEmBhc8Q5o4GLsHST5oXNEIMOCouwdJK8KDEIVE0qWVME3LgF7AElhfm41iWVpFzRPS06pikpSLqLDmQCSA1yWB0jTYH0JKyFTlqQn5Qlio96tB3i/CNvQ4fJkgBCAG/EWKvPhyinLsMji7mWwfoRYKnqDalABBbg4Nn3/AHjTUOFyJDGWgJIGUE7RAG4FTtF2ZOihNmFRYRVjNKXAvxSkgpSpSyVKOZTFsxdhyG7gIRJCQVrLte8OCRLDkuf3YRi+m1dPCQpIypJZwdQ17fr3RNkrK3boDdN8T6+eQlAskICjrq5Zuf6xmCcrhKb65mcpYXbhuPKFC9rMm5d+PnBjAcPVPWZaWJUHKiASly5L+rb3vGdS1yNjhoganAEyZcqWEqUVkAliblTE31OsR4mUpnl0hysEHMblS1A28ILf6AJScy5qyEjMSW/DfwH2jNYjRmdPTP65JyKcIBQbPyL8YnU0q/Rg9GpNSvugpgaP4qf4jkJughmdI3tfUb4mw2WrrFOpC7K2d4N9X5tuEU8NqAiaFnQpbRXBPLSxifC6hHXqUVJAL3KgLm7XaOXLV8HVjRPhlIoKmFaQXdQYvtByO7WFwqjIVMzoUHBWHtdINhyh+DICZ80s2ZyObFT/AHixgIPWzQSSH2X0ba0fdCpyasdCPAzo9LMxSg6k3Be2gBDW3RtZydgpBIcEAhnDp1Gaz3e8ZTo5mE6aFKcBVuTlT8zoPKNPMmaFId9pjbKkdpR7gPMxh6htzRogvKQ4TXZJJQopJALqSEhKm7NhruinRyyVOR38uEBqUrUS5HaVqHe73jRYbJYDMXe57gdPEsIGY2KUE2gx8QmXIfRRD+enkn++Ac2ZbU5iX7v/AMtD8UrXVkYFteHM+foIz5qCqYwU4ELcdX0JiWnd8sPTttISosdyhz4e3lwgbLkmUoFnbQ7niLEKvKhuP7ELhGIKYuQp2DH9/eDjF1YTlToKJxefuAhxxGcqykoPKGmalQscp56RPSLZRSRokFyHF8zHW9xDErBuK3ooVEgr/wCEAf5SR+kUurqEHZUsDgWP3jaSa4MxS3NO0k9zX9ImFaj5n8D7WhixLuLl1D/x+TFrxioBOWUG3O7tza0dGzVUSeD/APST9hHRXhv2A8ddmfMiVWh4MQpNoXNHqEzy7RM8KDEWaFCouwaJc0PlgqIADk2AiB4MYTgM2cBMtLlfmLsLltkaq79OcSyqC2AdEVzlAzJiEIBAIclRPygWfUXB32eN9T4JTykMmWks7Eh2PEDRPhGZwHoXl21zFhO78D3sWBfTi3cY1tkSylLhIBLk3OpMTkYlpLipvEREsk90SZAANNHinPmklhEsuhk2aTsj98hEgaWlzrv9hD5MnLc+fCKs1JmKAGn7vEsrSLIldYp1dka8+XdAzHsM68iXkWMxvMLZUNwHMA8OPARoDLCWRYAMWLbQ0363+4iUyM/6+XCLsHTZ4/ieDiUqaMoZBSAtyHSp9oJ37hG26KUSJVkgjUB3DtqQ/ONarD0EXSCOYf0MNNOzki59ANB+97wlNJ7Gh7x3Md0xq5xRklAnM4UbMzF0h9SQDYbgY84mS5/a6uYE/wBKiLcxYxoOluJrrK1MmnUQEKyIILArPbWTwDa8EnjG/o6VBWJAl9ZkCf45SkoQol7vqreGe5DwORqW/YZii4bLlmR6PdFqqbIUdhC1gFOfPmQlnuQdlSncBiWZ2cAyT+hmIgITszNQopml1OXtn0ZAO4eMeqU1KEgAaepO8k7yeMPmsChyA6mHPZVaMknRujueV4fhuIyOsSaVRQgKMoFImFYKwGzSyC+UvcbtIIYdMqrq+DKSBoHQS/JRJj00QFx6uqpJSZKBMSSxT1aiUsH1SdNYxZKfoaINoyeG1qkzCfhZqTYKY59+vZAs546wfm4gzsllqsbuyX2Ujc/HvMD8Zr01XUJmyzLUmYpSkqDAgSlgdpncqBblBvo5g0lVLJcAkIAJB1IcPYtujHkimzSpaVclsUaGjSsslJSH2r7xrugwmnyyzM7svqEeoKvAQ2TSy5R6qUokrLFyFFI1JccB+kWcVUDlliw17g1vJI9YzPYuU3JpLj/ozcyQAkqI3EseGiR4kueRgTh1Mbq3kwexVYICRqo6cAHA9H9IhloCe4RNdKjVGN7sC4yh1BI/fCJsFwzOtKVAsSdNdDpFiVIE2Z3nU6RpZEqXLUA4Jdg3lYwfjUqF5YpO/UyfwdUtR6g0+UJQcs0TXdSAo7STz4RCo4lKc/CylW/4dQUiz6haL6xqMOktNmpbTKPJIi1PTY9xj0a6bDJLb0RwX1OaLe/qYo9JqtAdeH1APFBlzPLKR9oDYt0pr50wGnkVKEgMp8iFknRwtCwwY9njePRZUxExIWNFBw4Y+RjjTjhBR6PDF2gZdZlkqZ5ivpXi6bdUs81yUlXmgpB8o6PRplICY6D/AAmHsv2QH4rIfPyTaHPFvDsHnTmyILHQmwPcNVeAMa7CegBLGcpuWnoC/i47ock2ZXsYqTLUoskEngA5jQ4V0RnzRmUyEWuedtdPJ43dJhsmnZEmVmWxILA5dLkBgnv3trF74W7zTnLAZB2A3Enta8AORhmmhfJlZGA08gJX1ZmlyM5TMmJDb8ssEm7M4AjVYbMlkuM0yYAnbWlSWtbKCLWPeHZ44YYhRKiMmZnKCUEhmD5SCbWi1R0KJQZOc2AGZSlsBoAVGwiO7Cikl7lkIKtbmLWUIGvfzipNnBNyfCKxmKmHlFMtIkqKgrLDT96RPIkBIhkqW2nnDatWQXMDYVDK2c+yIuUNKwc6mBlHLzqBF/3+kG0oXxb9+MC5F0Mn0qVhi7guCGDbrWbwLwzqpyAQE9ak70kJWnhsq2T5jui0mSeMOSlQ3wuUwlESmlqAdaiSdxAcctnWAHT3EZsilJlS1KK3RmH4H3kefi0Ga/EDLTmy592XceL+EBzVCpWliJpIzJQkgoQ+hmEHTeRroN7RleVvgfDE2Y3oP0WVlzqOSZNGVAYumVrMmOBs5hspdnGZo9Sp6FEmUEISyU5fQi58odQ4eE6klRupRtmPduHAbhFqqSBLXfRJPkCYJzaVDtCuyRKIjqcNlTCkzJaVFBzJJ1SeIO6LOWEUuMk8jHRicREUyZu0PHWKtXMCrajfFb4hI0P2jHLI0zTHFaB9R0VlTF55s2Ys73Vrd/Ad0WVCTTjLLBdmAct4taKOI44ASmWXUNVfhT38TA5C1EZtX0fVRP2HKEZHKXJpx4+7NDgUp1LmHe6X77rPl94bVqJUpW9Ryjx1bwYeMWD/AApITv7Pjqs+bCBGK1ORKr3SnKP61a/r9IjNzsXF3JyIaZps1a3dKdlPhv8AQesS16glHDhFPD5WSWAdTc95uYo4zUknL++EFpuQ+9KsdJqUguIP4Gnrc61pVkTLJS6iAVBi4bxjP02DzEzEiYBlfR2KmuQH1tq0XejuJnNN60EbKwClJIYnYDB2LD0i8kaTceRcpuUaQdxioVTvNlpSozCAcxIYtqw103NGLrMenGYsGaRdikAZWKRolQLDxifpBiPVmYmYlQQZwSkuWDpmElr/ACs4bUcIyldWykzlgh1OQSbMFJbZ8C26Op0k8mhKTbo5mTHGLqg9TYjOkJCJa0hO4FCSByDNblFpPSaoGolK/wClSf8AyMBK2ekygyiFZkh2JSAWDk+L+EUqXFErGoBBY98bIZZ1yKljh2NdL6YTQLyUf9w//SOjKdfxPp/mOhviyA8KBb6LY2gKSnqpaEFAAypvmSzlgOevKNUKuUoBphSm5ISkgl+Ba33jo6N8ZNr6nMlBJquyGSsSldmWcqd9i5PEki553ixT1Mtxtg8AUq+7R0dFuVcAxV8llVZKDbV9+yr2iCpxhAsFXPI+0LHQFh0VJFQlZcr15H2i/KrJW423WPmbR0dA2HVDp2KSxYKv3H2gausStQ2teR846OgJSYUUGaCokjKytQ+h9ucEU10r5/RXtHR0Jkw6JU18n5/RXtEgrpJ1V6K9oWOjPNhpFPEcVkpGVDFRYBwWub6jgCfCBHRqgkUSBLRNUvN2lLB/CC2gHPzhY6CxRSjYcWzQDE5Q/EPJXtFPFpsuolqldcqWFaqQ4V3OUmEjoueysZFlmkxBCJSEKm5lBIBVlUHbfpDKnFpYsFeh9oWOjI4o0Re4PmYlJ1KjbkrlyjNYz0lBUUIJSkdo3fuEdHQqME2O1tIo0VSgsT2dQm921Jtc98GsLxJCl5jYShmZjdRsl9dCX8IWOhWSCYzW6CFXi0vrCnNaUOBuoeG8wGqqxClIRmt21WNyrTdwA8zCx0Z1jQcJui2qulj8XofaM/XVSVKKhtMRYWJAIcAnQs8dHRIQS3GSm5Ki9I6QSZ4/hqnBUsKB61lEdayWBSS9wDf5YfTVaBMSxspaXsdHbhzMdHRc8SUmgceR6RcYxRNRKyBQRkmKBJCiCA4BAaxL6esYqowuStC5qlqz5iN+6z3HKOjo24Vp2RlzvewPKxEpSUEk6t9t8QLSlaQU2JUDd9Xcx0dG70sx2EviCjYJuLWJb7QkdHRcd0mSz//Z"/>
          <p:cNvSpPr>
            <a:spLocks noChangeAspect="1" noChangeArrowheads="1"/>
          </p:cNvSpPr>
          <p:nvPr/>
        </p:nvSpPr>
        <p:spPr bwMode="auto">
          <a:xfrm>
            <a:off x="1259682" y="-2232025"/>
            <a:ext cx="5264944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ata:image/jpeg;base64,/9j/4AAQSkZJRgABAQAAAQABAAD/2wCEAAkGBxISEhUTExIVFhUXFxkXFxUXGBcXGBcYFhgXFxcYGBgYHiggGBolHRcYITEhJSkrLi4uFx8zODMtNygtLisBCgoKDg0OGxAQGy0lHyUvLS0vLy0wKy0tLS0vLS0tLS0tLS0tLS0tLS0tLS0tLS0tLS0tLS0tLS0tLS0tLS0tLf/AABEIALcBFAMBIgACEQEDEQH/xAAcAAABBQEBAQAAAAAAAAAAAAAFAQIDBAYABwj/xABDEAABAgQDBAgEBAUCBQUBAAABAhEAAwQhBRIxIkFRYQYTMnGBkaHRFFKSsUJTwfAjYnKy4RUzQ2OCk8KDo8PS8ST/xAAaAQACAwEBAAAAAAAAAAAAAAACAwABBAUG/8QALxEAAgIBAwIFAgYCAwAAAAAAAAECEQMSITEEURMiQWGhgfAUI3GRsdFS4TLB8f/aAAwDAQACEQMRAD8AOUshGRGwnsp/COAiYSEfIn6REFIrYR/Sn7CJwY69HJvccKdHyJ+kQ8SEfIn6R7QgVDwYqi7FEhHyI+ke0OFPL+RH0j2jgYcDA0XYop5f5aPpHtDhTy/kR9I9o4GHZoFoKzhTy/kR9I9o7qJf5aPpHtCgwrxVEsT4eX+Wj6U+0L8PL/LR9I9oV454qi7E+Hl/lo+ke0L8NL+RH0j2hXhXiUSxpppf5aPpHtDhTS/y0fSPaFBhYqixopZf5aPpHtHfDS/y0fSPaHxwiUQZ8LL/AC0fSPaE+Fl/lo+lPtEjxzxKIR/Cy/y0fSPaO+Fl/lo+ke0PhXiUQj+Fl/Ij6R7R3wsv8tH0j2iR454lEI/hZf5aPpHtHfCy/wAtH0j2iR454lEIjSy/kR9I9oT4WX+Wj6R7RK8cTFkIjSy/kR9I9oQ0sv5EfSPaJXjniEITSy/kR9I9oaaWX8iPpHtE5hpiyiA0yPkR9I9oT4aX8iPpHtEzw0mLIRfDI+RH0j2hIleOiEMEjFpiUpaYFbKfwBtOMOGPzX3eTRUk0SmQC4cBiC6bxcNEgAuQ4O4H9TpaOgtFHJrK26YisemnS0MTis3eX8T7xZNBk4KYagn14f4hUSEk9kjlx/xE1Q9ER48r5Y2ViUzer1MEKSpmq/E3O+6K0uhzXZg2pOnreHCSUktce0BJxfAyEJrdl1VVNB2rjkf03w9FUDvvzt94qdUTvI5OYk+GLahvF/WF7DkpFlNSdxJ84kNYpI1MVU06+09uQhqZZ8teDRWwVSJ5uLK0Gv784cMUW1yD3WMVxKfh5P6wsmkcsEhR1seG62kX5AayXyWkYqeLd8TKrS3b8WYH+kwGpjLmOUkuNRw84uy5KmsLeY74qSii4ubCEqpVnCSoh9QQHHO+o3vEJxJb6g8wBeKq5alAOobIYB/HvOsW00OYB1pFtw+8B5VyF53wX6WVUTEFabgcGeKK6uYDdReCOHVK6cEJUlTjQg8dde/zihUTM6ipSkgu7AMnu10hcW9TtKvQbJeVbuyL/WFJLEpPfZvKFnYhNAzWAdtLeBOsQzCNcqDmubfZ4rTkhV29TaHJR7CG5b7lyVj5HaQDzFotDHJfBXkPeA4lDRTtuIvCGl5iLcIMFTyr3DIxuXvCokTi0s7z5QOlYbLILrPg0Pl4akXKi3GzW1hbWMbHxn2CP+po/m8v8w44gjn5QEmU51BDc1A+rQokFhlud9x6NE0Q7l659gunE0cD5RxxRHP094ES5E29tA+sNykm/ixAMXoh3L1T7BqXics7yOUSfGo4wERLTc3AbfcmHy1I02ge4/YRTjEtSl6hhVUnnDfiRzgOtSgWF/Aj7womL4RNCL1sL9enjCiYOIgQVL+WLFPJftHwGsU4peoSbfoEHjoqiUDoVnuuPMCEgLXcPTLsZqSE5AAS2Ucd4iyiQBlYFy24hyDu4w+vqQJCFIAKsiVKSou43aNx3wDV0rmEgmVLURp2uPB4kHOS2XyNyxx435pc8bBxQCm1KtGIN24e0NTICiMuZ2JIazC5blaAqMfmqVsyUFT7isse/Mw84upxCpKw/UJUzs6lEd4SpvWDqa9PkXeOTu3+33uX6VCWLlZ3AiwubDyBi3LSElmW7sXAd9wB4wFlVs/QdQd7ErGm8bd4bPx2rRcyZZHEZyPPP+sC4zb2XyWpY4rd/AdCTcFJ1YtqDoBpxiJaZoVtbmcHcLAP6QFX0un3Jly+0zbYvq/afwiQdK5qu1LlB2t/EJNyLDNubTe4iKOT/H5BeTC+JfAfnTSFDtJZiws+8Gx56w6rno/LUCyS7sTYObcYGSKusmseoQkcVZ0jyfN6QTnS6rKHFKW4KmPx3iFtU1f8jVNNOn8FJUlV1JBSRYnkdHOu6I6egUlapgzZiHzXDD2dos1NfVoc9TIU/ayrN9+mvlFM9LZw2FSUIu9ytLAJcFxccILVla2XyK04U7k3+zH4dhSw+UE5uR3eMWSkpJS5sCDl5a6boHL6XrlhB6mWQpIIDqs/E79YjndKFuVGTLHYJdStFpf03xLyt7xL/IilUv5C/wAMuwAJIazXuHEQTZS0WUC5uAdWfdEVJ0jqlXRSo5ElQHmpnHdFmdiNUsMqRIIvYrWddfwxaeT1X8AtYnupfD/odKlzFfgJ8CYSZRqJZiH/AAsXHCHS6+rAZFPKYfhTMb+5MUKnpLUI7dKR/wBZb+28ROd7L5RH4dbv4f8ARcTRBQU6spBGVybi7u/hFmnw1eVRzqIa5SzW7xY3PnAeV0lUrZ6gXUB2w9jqxR/NHI6XrDI6l3DhlgBm5oipeJ6L+CQWHlv+QsKdLnKpRJGpv6AARFMkLSSlSnY/KARy5RTR0hUlz1HnMTxSPl/mHrEyOkCpiiRTKVpcKBHnkt4xNUk+NvoFog1s9/qTzaJWUEu12LM9hw7/AFhJUhwRpY/bjDjis9Qb4VRbd1ssNYbm4NDRXThrSK8JssxFOVbojxRvZkwplJSkbQDaaDU6WhJNCpTdokX3nnpENR0gUAM9LNA4uCA/NtIZS9JkkgJQpycrZmN2Ys1xf/EDrlXAfgxvnYKS08QD4DiDu7vWIThQYEgtxOkVRjen8Fd19Xr+Ly0h8vpNnKpZkzAUAkhwQybHTQwLm09kGsKa3ZYEpCeyHO5yNe4xWFZ1ZJWNr8KeWt7nhFObWGYUMmZtJKkskFhbW+txFSorknItRmubglIcNvcK5QWv73IsG3KCUzEsygESyWGhc37kkQxFarehI4OpYfXiu8U8Or8pJRKnqdwSlDu9tyriEnpUST8NVX/5f+YiyK6/sJ9M6/8ACwvEyoZerQx17T8dXeIkzwCAxl8SCo8nb9IdTzUJuunq3F/9trxLOxWlmLdQmhRurOALnmpQiPNFOvQJdM2vf6HLpg9p6iOIB94SCdNiNOEgJBb+qWf/ADhIrx/uivw7+2jNJVLCElKPwjaJW9gLWLNFWYZKiBMkqBcMpCjfvCk6aWu8F5ElPUpAf/ac3fencdLGFxKhSZctWYuyBr/KH0hscm6QuWJU3fpZSkYgpAShDACwcbTPobAeQi6ZqiqyJb8ct/N4gq8KT1jubTPYxcw/DAKhKcxYrUD4ExWqMVf1LalJ6fdI6mrJoJbKPCOE+YSXy/Sn7tEYQRm2g4P6tE1fR5lsFltnTmL+sW5RTFrFJrn73/ozOOo22SABqW434aRb6M5QDp1j6ntMw3ndrBnEcClpmqDlrEQuI4HKQsZQRsZt27fYRF1MZJLuC+hlFuV8E5S8KUk6vCYlI6vJldigHUnWHV81ur2bFAPm+ra6QKyXVeoTwuN2+CVa9eZB8gfeGVIStgpINgPINbgYRBVlmFuykK8yB+sUpcyYt9wCSrTcNYikuexTxSuu5l8dARMKUhkhiHbeAY0XR2kl9UiZkdZDlSrl+T9kdzRVGFTJxQyQSoXfVwTx7oUU02StSU2bVJ474Y8sX5b3FrpZrz+jNFmjs0DzVrQoJWliwNuYcRZXO2Ukfif0gNS2CeKSv2LcqY0IVCKsqocxHOqQCQ0T1K0urI6zD5Ct4QriC1+72aMohQM1AdrhObgCWJaNDNrFOwS1209YoSaEnaKCDcggbxeC1aeSRxOfAepMOkp2mzn5l39NB5QQC4z9NXTAcpS+60EviwCxDd8A3uEoOh9FUPMnj5VpH/tSz+sXOsgBgtQDOqy9utQ3/bSP/GC/WDjARdoOUKf7FoTIr1FJKmdpCTz0PmLwi5gA1hqJoNgfWL1LktQldIozcJUljJXZKgsIVpmHOBWGVSlzlZcoMxCgSXYOcxbjBWdMzEAKNzl7UUabDchKgeyCdB3QMpJUPx420wijBwQM61KYZQzJDW4XOkTnCpdmSB3e8QSa8BgTuf8AbRbNUkalvOL1AOMianlFOilfUfeLaapY3v3xTlLCtC7RfpKIq1SoDwFvGFzyxjyw4YZMVNYd6fKHTFBQ2pbjmAR6xZXT5EOooToMx8d53+ECqiZ1q1jMqWyXClAgrzM5KTyIbTWMeTrIxNmLo3L1JpmD0mqpIJN9kkDyBaEgRW0YmKBImHZAcq1s5NrakwkZvxnsbl0Tr/kAqasHVpD/AIW8wPaJplW6Uh9GgBJUcovuG/lFoTLDaj0/hI8Uuse6CyqkkvfV4uUVS0wK5/eAgm84ll1QfWAlitUNh1VSv3CkxbqUeJ/WLK5wd3vs+kA1Vd9Yllz+cA8Q6HU7ujSYjUgzFltQG5Wh2IVjqB/5eX7wAnVQfUQ1dQS1z5QmOBKvY0z6rkN4lPBEvlLA8nhlVPCgjkgD1PvAqZM0ufGONQN5go4qS9hU81tmhpqkZZj75YSObFPtDKKpSHcfgUnzgPJnhld0PoqhnbgR5wqWFUx8M+8Qxg9WEqSOB+8RYhMSZ6y28/YwNoajKod8NrKh5qlcYpYfzG/YJ9T+Uv1CuLrT1iLDso3chC4gpPVShYXX/dAmuqcykngAPKI6mpdIHB/WLhh2j7f7F5Op3n99glh2XM/NP9wiNaUmeQR+I/cxSop7HfqPQxyp+2S+94N4/M/0FrP5I/qOWkWtB/AqRHw8w7zn1J+WM2Zg4wawuraStL2ZXqGhfVY24Uu6G9Jl/Md9iphFIDMuN36iJcdp/wCPMbTN+9Ir4dPZcVOluLdXMUooKknMSQWIYX/CX/xFSWnLqfFf0FGTnhSXco4VTqSuYcw/iHOWOhFgAG0biTBQyST2jGdpcblZmTKXmFmcM+0L7Is6FeUaOgWpaUKUwJAJA0BI0i8TVF5k7ToJY3QJCJTcD/cY7o9RDMsl7IU3e0WMZUQEJVYpDF+JMLhUzLshKjmBvlZiB2S5trqdWjO2/Br75NCrxr9P9AMUocDgp40OK0qE04sz5Uva5Lw2gwdT5puXLqEglx/URbwvBqRSFTBIASNOAHL/ABA55JuLvgvFLSmu5lkYDMACnQDsgAlyHI1ADeDxfOHIMwJmZ1qZ3CFoRofxjZd2s8aZOHJBcqv++MUp1dJC2RmmHMxCdAdLnQXIHjAT6iPIWOL4RDKpZcgKKJSs3eT5OS0QSsWCyuWpJLXSoAk2S5zBmDd8SpkrE8CZmP4gEWSnQM2p11PkIfPky3WlTJSW5dpwMrakAX74w5ckXZtxxrncFVVOucgkAB1MkMSobJDuLJD7oJ0+F32zqAH5ABw7ngIsKrEpTsi3FuN7CAeJzJqmDrJJLJBI2WBB4AczCumxRzZNIWbLLHHVxexp5fwiBlzIH9Tgx0YCashRSVJcWIG0x4E8Y6Oqug+6Oe+oXd/uYaUqw7h9okzxWlK2R3CJAqO+meRcdyUGJExCFQ8LiwaJwIsy/GKPXQoqTximrDhKgqX4w4zkjUiA655O8xG8BoGvO/QLzKkcYiNUNwgcF844ExaigJZZMMyJ9jHSp+t4GSZzA3hBPgNPI5Z6SCsmdeEnTzm1gYieRDVzrvFaNyPP5KQSnVVxCKnW9oHGcTHGY/OCURcszthOTUH/ABCqn3ihT5iWSCTwSCTBalwOeouoZA7XsdH0MBKk9xsJSlGkiITIv4TViYlQlqC2srKQpu8CLiMBQhX8Qq0BzFWUOGszfrEeM4ioKCJCUgKYFUoDrAH0BVspbV2Lv4xly5E9ludHpsUotylsLIolZhtJBIdlEpNzaxgX0mkKKjLLOygW2u0lSf1Bhww+rQFrEwAqRlMtCjfepSipW0TqST5ARCnCVoTK69dK8xRGZc0BSlEqypSySFG7WO4QqeutzRieNPylCko2mKPzOzjR1Tz/APKnyMbPA8O62WDnCSAxSxUQQBZ7QNPRpadZaPBX+IMYVSKlJAzEHU5TYnfY2aBhFoblnFoKU2GpSoKWpalJG5wi93Ya+cX6GhlK25aUoLsdnISb6gXJv6wIr8WVLACWUs6Bje4D919YpVeOpQckzImaEg2VopnY7h+9ITkSW10HDVJXRsTThB0zHiQWHkDEFXXGWnMuYEncEh34MDfzjOYPVVK1q6tQUVIS8w3Zs/hvt4wZw6hlJJVm6yaLFSi9+X7tyjnTyXKrNscNK2KVz5t1kSkNmD7SlNrmawHL7xUmyFqStKEskLBJSyNCFAj0PjBmQgJSSsAa23XJcueLP4wHrqvrHAsnlZ4x5MiW7NOKOp0lsW59Y3+3csxJv4vvMDpswgusuf3rFZRKbg9wiagQVrAJGY3CT8o1Uf0hDbma1CONWQV81SZZmF/5QA5J4ARFXyJismyQcif7Rcm0F52CJBTLl7CSVKLXu2tz+3jM9MpJTNLKLpCA4JGiUjcY29HkWLJxZh6n86NJ0UqzEBKUULmLChqA5a5GotujoELXM3TF/UT94SOz+Lj2Of8AhJdwBKWGHcIeJkVZa7DuEPC47CkeZcNyz1hjs54xAFQoVF6gdJPmhQqIQqOzRLK0k+aEKoiCo7rIllaSZ47MYizQuaJZWklC47NEWaOzRLJpJAYV4geHZoqyaSbPCFcRAE8+UGML6PTpoKxsBN3PJja190VKaXIUMTk6Rr+ja5UoBImS8rM4UEzCsuSCD2gzN4xNiVconJJCpimJKgQtIykWdWyDfR3tpE0jCJCLrQlajqVAMTo+XR7Q2XIlylKmIJSli6dlMsDV2ADd8cx45OVykzvrJGKqMUgJTyauYploWz3CyQnvJa/cH7jAbpCurkVAlSJqlAhJEpCAu5sWQXIHMsO7SNHPxabPKupZMlOtSqw/9NwQs+BEUpVDNVLUmnQsA/7k3SZO5ZlF2voG10hscX0EZOo9OQTT1Vb2VVEhDllBUpCyB/MJencSIlnVylAJemmFJsJ8nICSdUrSo5X4KA74ajCKqWMpkLbkl/tBLB8HmTSy0ZZaSXUoZSOOVw5NhraGOEa5FQyzvj4BNZ0hqJU1KZ1IkKKgAc0wDi4U5GXmDFxfS1X4qYgg6onKFxY7mIvoXEGOslhAkBSFy0KJ6wJGlyEoF3VptczABdUiWkrCWCpimSSSEgJsCS+pDd5jn58rxvZnWwYlNXJBbCcXM1WxIUlTMJi1heX5iNkXitPw9PXFSb3JcsSdp3c8dYfIrc8tPVNtsTbRspZTGz3EW/8ATJxXKUJayhmUQHcBwDx5xzM2aUnudPDijFGu6NLCUqDP2fWCaZSdSE6ghh4P5GMjMQp+tQtSUpZLBRAWSRw4aO2pPCDCcSUJQCjc2BJd7B+8a+UZdVbhTxuUvL6i4tiGZWQGw19oFzp43Q5WViX8Yq1Fk9/6xn/5OzbjhGEaR1PLMxYTm1N+4a/vvjQ4Vh3Vy3XOKyVZs/ZsOyNnUNaMlTViZWZcwkJCWJAJO0eAD6vBfEKn/wDlSiUSElAYjLoQ+/Sx3xpjBmbP5mlZdxTGpdMgKUlSgzAoWCWG83tpGVxKpTVLK5RUUqYh+1ZKSrjvBjN4lUFSEpJcAG4IvtK36cNx1gpg9M0lASTlY7QB3cxuhyg4xt8iYpatuxBMl31IjoVcy9/tHQ22E0jFSzYdwiRJivLNh3Q8Kj0yZ4xxLLwgVEGeFzwWoDSTZoUGIQqFzRLK0k+aOzRCFQ7NEsrSShUc8RZo54uytJLmjniPNCpLkAXOgAuYlk0kgi9hmHLnGzBI7SjoAA59PtD6Ho9UzUFaUMkbyQMxcBkjfrrpr3QdouhqAhJnTFpJupKFMVEnQfKGCQ4vrpASl2GQxW9wzgmDUiEpWGmKYHMoOzjgdD36cBBOpqCpKgi9iHJto0ZnpJiQo5aQhLBQICAWNiHUVHez3MZvDenZSMkxJL2CnfLzbfCW16s2JNLyo9HqZyU6nMo6P7boDmUZ681T1hlBZCJCErSk3YdYptob9QIirOkkmQeqElc5a3SSkBg5CSVG4D8BwjGVFetNSqWE5ZZKkZA6SlrBTg3O+FZZuLpD8ONTjcj1ROJU2y6GIAyJUE7Nvwpe2moEOn9IJaZWdH8RQAZIs+j3Ng2vhGEoapTBJmThlSlT9YsnaALEeI474vSKraIUphcbSUl9XBceHOMz6n2NK6VGom4omZTFUyWoqL/w0lQOpa4Is0ZyXWTCcqkdXKDkEJYg/wBR2i+/u5R1JVJXnS8sMCkjIA4Oo2WfT0iSSETQoAI2UlKiCsHKdRckNEfWRpqiLo3qUrKqEifMOyFy3JzZQQNWCeB/XwcniqZCaVTSylGSwSwUoqI1XfeQdTpaKuCApzZUEsS6cyQku17IfhrGixGkEynW4ASJa2SOKQ6RwIceMY+q6xeWMTb03TVcpfQz+C0yRLllLXSHZr9jhrGnkYllRkMl0NZQWC5Das7cWgX0dpwuUhrsm7KCCksCGITldxo0X0TWtck6khOZrkOQACz6tHKyZN2dKMLpDipc5SE5AiWFOwDBmv4xJjmGHZU50ZKRuF39MvnygnhYdrO1/wBAPE/rEWJTs6mF238efjc+ML1tRtgqT8SlwjLzJJsLxUxCoU4EHJxY3H7N3igkpWtgHu0FCfq0a3G1yVMJlImq6qakELaxAIJBBDg+Maw0IylJlhKcyhlDtlBZNjYbLWFor1uBA7SLHW0LT4pNlbM1JUBv3/5h3ir1Mjhr3juBjhkpKJsoyw2Y7n7QB39584o0c6RKlh0hCipVsqgzK2TsEWykeW+NpLxCUeyQHLncXtx7oWeqWoEFAJbv84N5U1VlJyi+GjLz6ySGEuacoDBwlZ1OpmpKvMx0G5uCUr3lkHgAW9A0LF613K27fB4IhVhDgYhQqwh2aPUpnkHEmBhc8Q5o4GLsHST5oXNEIMOCouwdJK8KDEIVE0qWVME3LgF7AElhfm41iWVpFzRPS06pikpSLqLDmQCSA1yWB0jTYH0JKyFTlqQn5Qlio96tB3i/CNvQ4fJkgBCAG/EWKvPhyinLsMji7mWwfoRYKnqDalABBbg4Nn3/AHjTUOFyJDGWgJIGUE7RAG4FTtF2ZOihNmFRYRVjNKXAvxSkgpSpSyVKOZTFsxdhyG7gIRJCQVrLte8OCRLDkuf3YRi+m1dPCQpIypJZwdQ17fr3RNkrK3boDdN8T6+eQlAskICjrq5Zuf6xmCcrhKb65mcpYXbhuPKFC9rMm5d+PnBjAcPVPWZaWJUHKiASly5L+rb3vGdS1yNjhoganAEyZcqWEqUVkAliblTE31OsR4mUpnl0hysEHMblS1A28ILf6AJScy5qyEjMSW/DfwH2jNYjRmdPTP65JyKcIBQbPyL8YnU0q/Rg9GpNSvugpgaP4qf4jkJughmdI3tfUb4mw2WrrFOpC7K2d4N9X5tuEU8NqAiaFnQpbRXBPLSxifC6hHXqUVJAL3KgLm7XaOXLV8HVjRPhlIoKmFaQXdQYvtByO7WFwqjIVMzoUHBWHtdINhyh+DICZ80s2ZyObFT/AHixgIPWzQSSH2X0ba0fdCpyasdCPAzo9LMxSg6k3Be2gBDW3RtZydgpBIcEAhnDp1Gaz3e8ZTo5mE6aFKcBVuTlT8zoPKNPMmaFId9pjbKkdpR7gPMxh6htzRogvKQ4TXZJJQopJALqSEhKm7NhruinRyyVOR38uEBqUrUS5HaVqHe73jRYbJYDMXe57gdPEsIGY2KUE2gx8QmXIfRRD+enkn++Ac2ZbU5iX7v/AMtD8UrXVkYFteHM+foIz5qCqYwU4ELcdX0JiWnd8sPTttISosdyhz4e3lwgbLkmUoFnbQ7niLEKvKhuP7ELhGIKYuQp2DH9/eDjF1YTlToKJxefuAhxxGcqykoPKGmalQscp56RPSLZRSRokFyHF8zHW9xDErBuK3ooVEgr/wCEAf5SR+kUurqEHZUsDgWP3jaSa4MxS3NO0k9zX9ImFaj5n8D7WhixLuLl1D/x+TFrxioBOWUG3O7tza0dGzVUSeD/APST9hHRXhv2A8ddmfMiVWh4MQpNoXNHqEzy7RM8KDEWaFCouwaJc0PlgqIADk2AiB4MYTgM2cBMtLlfmLsLltkaq79OcSyqC2AdEVzlAzJiEIBAIclRPygWfUXB32eN9T4JTykMmWks7Eh2PEDRPhGZwHoXl21zFhO78D3sWBfTi3cY1tkSylLhIBLk3OpMTkYlpLipvEREsk90SZAANNHinPmklhEsuhk2aTsj98hEgaWlzrv9hD5MnLc+fCKs1JmKAGn7vEsrSLIldYp1dka8+XdAzHsM68iXkWMxvMLZUNwHMA8OPARoDLCWRYAMWLbQ0363+4iUyM/6+XCLsHTZ4/ieDiUqaMoZBSAtyHSp9oJ37hG26KUSJVkgjUB3DtqQ/ONarD0EXSCOYf0MNNOzki59ANB+97wlNJ7Gh7x3Md0xq5xRklAnM4UbMzF0h9SQDYbgY84mS5/a6uYE/wBKiLcxYxoOluJrrK1MmnUQEKyIILArPbWTwDa8EnjG/o6VBWJAl9ZkCf45SkoQol7vqreGe5DwORqW/YZii4bLlmR6PdFqqbIUdhC1gFOfPmQlnuQdlSncBiWZ2cAyT+hmIgITszNQopml1OXtn0ZAO4eMeqU1KEgAaepO8k7yeMPmsChyA6mHPZVaMknRujueV4fhuIyOsSaVRQgKMoFImFYKwGzSyC+UvcbtIIYdMqrq+DKSBoHQS/JRJj00QFx6uqpJSZKBMSSxT1aiUsH1SdNYxZKfoaINoyeG1qkzCfhZqTYKY59+vZAs546wfm4gzsllqsbuyX2Ujc/HvMD8Zr01XUJmyzLUmYpSkqDAgSlgdpncqBblBvo5g0lVLJcAkIAJB1IcPYtujHkimzSpaVclsUaGjSsslJSH2r7xrugwmnyyzM7svqEeoKvAQ2TSy5R6qUokrLFyFFI1JccB+kWcVUDlliw17g1vJI9YzPYuU3JpLj/ozcyQAkqI3EseGiR4kueRgTh1Mbq3kwexVYICRqo6cAHA9H9IhloCe4RNdKjVGN7sC4yh1BI/fCJsFwzOtKVAsSdNdDpFiVIE2Z3nU6RpZEqXLUA4Jdg3lYwfjUqF5YpO/UyfwdUtR6g0+UJQcs0TXdSAo7STz4RCo4lKc/CylW/4dQUiz6haL6xqMOktNmpbTKPJIi1PTY9xj0a6bDJLb0RwX1OaLe/qYo9JqtAdeH1APFBlzPLKR9oDYt0pr50wGnkVKEgMp8iFknRwtCwwY9njePRZUxExIWNFBw4Y+RjjTjhBR6PDF2gZdZlkqZ5ivpXi6bdUs81yUlXmgpB8o6PRplICY6D/AAmHsv2QH4rIfPyTaHPFvDsHnTmyILHQmwPcNVeAMa7CegBLGcpuWnoC/i47ock2ZXsYqTLUoskEngA5jQ4V0RnzRmUyEWuedtdPJ43dJhsmnZEmVmWxILA5dLkBgnv3trF74W7zTnLAZB2A3Enta8AORhmmhfJlZGA08gJX1ZmlyM5TMmJDb8ssEm7M4AjVYbMlkuM0yYAnbWlSWtbKCLWPeHZ44YYhRKiMmZnKCUEhmD5SCbWi1R0KJQZOc2AGZSlsBoAVGwiO7Cikl7lkIKtbmLWUIGvfzipNnBNyfCKxmKmHlFMtIkqKgrLDT96RPIkBIhkqW2nnDatWQXMDYVDK2c+yIuUNKwc6mBlHLzqBF/3+kG0oXxb9+MC5F0Mn0qVhi7guCGDbrWbwLwzqpyAQE9ak70kJWnhsq2T5jui0mSeMOSlQ3wuUwlESmlqAdaiSdxAcctnWAHT3EZsilJlS1KK3RmH4H3kefi0Ga/EDLTmy592XceL+EBzVCpWliJpIzJQkgoQ+hmEHTeRroN7RleVvgfDE2Y3oP0WVlzqOSZNGVAYumVrMmOBs5hspdnGZo9Sp6FEmUEISyU5fQi58odQ4eE6klRupRtmPduHAbhFqqSBLXfRJPkCYJzaVDtCuyRKIjqcNlTCkzJaVFBzJJ1SeIO6LOWEUuMk8jHRicREUyZu0PHWKtXMCrajfFb4hI0P2jHLI0zTHFaB9R0VlTF55s2Ys73Vrd/Ad0WVCTTjLLBdmAct4taKOI44ASmWXUNVfhT38TA5C1EZtX0fVRP2HKEZHKXJpx4+7NDgUp1LmHe6X77rPl94bVqJUpW9Ryjx1bwYeMWD/AApITv7Pjqs+bCBGK1ORKr3SnKP61a/r9IjNzsXF3JyIaZps1a3dKdlPhv8AQesS16glHDhFPD5WSWAdTc95uYo4zUknL++EFpuQ+9KsdJqUguIP4Gnrc61pVkTLJS6iAVBi4bxjP02DzEzEiYBlfR2KmuQH1tq0XejuJnNN60EbKwClJIYnYDB2LD0i8kaTceRcpuUaQdxioVTvNlpSozCAcxIYtqw103NGLrMenGYsGaRdikAZWKRolQLDxifpBiPVmYmYlQQZwSkuWDpmElr/ACs4bUcIyldWykzlgh1OQSbMFJbZ8C26Op0k8mhKTbo5mTHGLqg9TYjOkJCJa0hO4FCSByDNblFpPSaoGolK/wClSf8AyMBK2ekygyiFZkh2JSAWDk+L+EUqXFErGoBBY98bIZZ1yKljh2NdL6YTQLyUf9w//SOjKdfxPp/mOhviyA8KBb6LY2gKSnqpaEFAAypvmSzlgOevKNUKuUoBphSm5ISkgl+Ba33jo6N8ZNr6nMlBJquyGSsSldmWcqd9i5PEki553ixT1Mtxtg8AUq+7R0dFuVcAxV8llVZKDbV9+yr2iCpxhAsFXPI+0LHQFh0VJFQlZcr15H2i/KrJW423WPmbR0dA2HVDp2KSxYKv3H2gausStQ2teR846OgJSYUUGaCokjKytQ+h9ucEU10r5/RXtHR0Jkw6JU18n5/RXtEgrpJ1V6K9oWOjPNhpFPEcVkpGVDFRYBwWub6jgCfCBHRqgkUSBLRNUvN2lLB/CC2gHPzhY6CxRSjYcWzQDE5Q/EPJXtFPFpsuolqldcqWFaqQ4V3OUmEjoueysZFlmkxBCJSEKm5lBIBVlUHbfpDKnFpYsFeh9oWOjI4o0Re4PmYlJ1KjbkrlyjNYz0lBUUIJSkdo3fuEdHQqME2O1tIo0VSgsT2dQm921Jtc98GsLxJCl5jYShmZjdRsl9dCX8IWOhWSCYzW6CFXi0vrCnNaUOBuoeG8wGqqxClIRmt21WNyrTdwA8zCx0Z1jQcJui2qulj8XofaM/XVSVKKhtMRYWJAIcAnQs8dHRIQS3GSm5Ki9I6QSZ4/hqnBUsKB61lEdayWBSS9wDf5YfTVaBMSxspaXsdHbhzMdHRc8SUmgceR6RcYxRNRKyBQRkmKBJCiCA4BAaxL6esYqowuStC5qlqz5iN+6z3HKOjo24Vp2RlzvewPKxEpSUEk6t9t8QLSlaQU2JUDd9Xcx0dG70sx2EviCjYJuLWJb7QkdHRcd0mSz//Z"/>
          <p:cNvSpPr>
            <a:spLocks noChangeAspect="1" noChangeArrowheads="1"/>
          </p:cNvSpPr>
          <p:nvPr/>
        </p:nvSpPr>
        <p:spPr bwMode="auto">
          <a:xfrm>
            <a:off x="1373982" y="-2079625"/>
            <a:ext cx="5264944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95536" y="143280"/>
            <a:ext cx="8424935" cy="1200329"/>
          </a:xfrm>
          <a:prstGeom prst="rect">
            <a:avLst/>
          </a:prstGeom>
          <a:gradFill flip="none" rotWithShape="1">
            <a:gsLst>
              <a:gs pos="0">
                <a:schemeClr val="lt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lt1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1">
                  <a:shade val="63000"/>
                  <a:satMod val="12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образовательное учреждение высшего образования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«Сибирский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физической культуры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спорта»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67A3425-92A4-43B3-A54F-4B519FDBBA84}"/>
              </a:ext>
            </a:extLst>
          </p:cNvPr>
          <p:cNvSpPr/>
          <p:nvPr/>
        </p:nvSpPr>
        <p:spPr>
          <a:xfrm>
            <a:off x="857130" y="2397948"/>
            <a:ext cx="7667334" cy="206210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ПРОДВИЖЕНИЕ ПРОЕКТА «ФЕСТИВАЛЬ ЗИМНИХ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ЭКСТРЕМАЛЬНЫХ ВИДОВ СПОРТА «I LOVE WINTER»</a:t>
            </a:r>
            <a:endParaRPr lang="ru-RU" sz="3200" b="1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7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pic>
        <p:nvPicPr>
          <p:cNvPr id="6146" name="Picture 2" descr="C:\Users\Алена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1978"/>
            <a:ext cx="7200800" cy="122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628800"/>
            <a:ext cx="86409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Популяризация студенческого спорта среди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Формирование здорового образа жизни у населения г. Омска и Омской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Привлечение населения г. Омска и Омской области к волонтерской деятельности на XXIX Всемирной зимней универсиаде 2019 г. в г.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Красноярске.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Распространение знаний о студенческом спорте, здоровом образе жизни, наследии Всемирных универсиад.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Мотивация жителей города Омска и Омской области к активному участию в спортивных и образовательных мероприятиях, посвященных XXIX Всемирной зимней универсиаде 2019 г. в г. Красноярске.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Привлечение молодежи к проведению собственных проектов, посвященных XXIX Всемирной зимней универсиаде 2019 г. в г. Красноярске.</a:t>
            </a:r>
          </a:p>
        </p:txBody>
      </p:sp>
    </p:spTree>
    <p:extLst>
      <p:ext uri="{BB962C8B-B14F-4D97-AF65-F5344CB8AC3E}">
        <p14:creationId xmlns:p14="http://schemas.microsoft.com/office/powerpoint/2010/main" val="332620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5536" y="1556792"/>
            <a:ext cx="84249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Сроки проекта (дата начала и окончания проекта): 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01 декабря 2017 года – 15 марта 2018 года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Целевая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аудитория: 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дети дошкольного и школьного возраста, студенты высших учебных заведений и учреждений среднего профессионального образования, работающая молодежь, взрослое население города Омска и Омской области.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География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проекта: 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город Омск и Омская область с привлечением жителей городов Сибирского федерального округа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2" descr="C:\Users\Алена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7200800" cy="122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5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«Молодежное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сфере спорта. На пути к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XXIX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Всемирной зимней универсиаде 2019 года в Красноярске»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pic>
        <p:nvPicPr>
          <p:cNvPr id="8194" name="Picture 2" descr="D:\Фестиваль экстремальных и зимних\круглого стола На пути к XXIX Всемирной зимней универсиаде 2019 года в Красноярске. Молодежное волонтерство в сфере спорта\Фото\круглый сто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799"/>
            <a:ext cx="7367464" cy="49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29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МЕРОПРИЯТИЯ ПРОЕКТА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pic>
        <p:nvPicPr>
          <p:cNvPr id="7170" name="Picture 2" descr="D:\Фестиваль экстремальных и зимних\XIX Олимпийской научной сессии молодых ученых и студенов Сибири, посвященной XXIX Всемирной зимней универсиаде 2019 года в Красноярске\Фото\X77kqwnQ5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53650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5085184"/>
            <a:ext cx="4536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Олимпийская научная сессия молодых ученых и студентов Сибири, посвященная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XXIX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Всемирной зимней универсиаде 2019 года в Красноярске»</a:t>
            </a:r>
          </a:p>
        </p:txBody>
      </p:sp>
      <p:pic>
        <p:nvPicPr>
          <p:cNvPr id="7171" name="Picture 3" descr="D:\Фестиваль экстремальных и зимних\конференции молодых ученых и студентов Проблемы совершенствования физической культуры, спорта и олимпизма\Фото\jUbGioC-ik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836712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7" y="5122452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молодых ученых и студентов 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совершенствования физической культуры,  спорта и олимпизма»</a:t>
            </a:r>
          </a:p>
        </p:txBody>
      </p:sp>
    </p:spTree>
    <p:extLst>
      <p:ext uri="{BB962C8B-B14F-4D97-AF65-F5344CB8AC3E}">
        <p14:creationId xmlns:p14="http://schemas.microsoft.com/office/powerpoint/2010/main" val="163555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52"/>
            <a:ext cx="8229600" cy="85496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 санок «В гостях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Лайки»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pic>
        <p:nvPicPr>
          <p:cNvPr id="1027" name="Picture 3" descr="C:\Users\Алена\Downloads\Fotoram.io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86704"/>
            <a:ext cx="5882855" cy="588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5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116632"/>
            <a:ext cx="381642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Новогодний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боулдеринговый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фестиваль по скалолазанию</a:t>
            </a:r>
          </a:p>
        </p:txBody>
      </p:sp>
      <p:pic>
        <p:nvPicPr>
          <p:cNvPr id="10243" name="Picture 3" descr="C:\Users\Алена\Desktop\IMG_2224_thum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86073"/>
            <a:ext cx="3816424" cy="29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Фестиваль экстремальных и зимних\чемпионата и первенства Омской области по скалолазанию\Фото\IMG_2152_thum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4103551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Фестиваль экстремальных и зимних\Открытого первенства города Омска по конькобежному спорту - мемориал ЗМС Ю.А. Головченко\Фото\Соревнования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4069355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Фестиваль экстремальных и зимних\Открытого первенства города Омска по конькобежному спорту - мемориал ЗМС Ю.А. Головченко\Фото\Презентация Всемирной Универсиады 2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071" y="886073"/>
            <a:ext cx="4430301" cy="289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9990" y="116632"/>
            <a:ext cx="4464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Кубок Омской области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конькобежному спорту</a:t>
            </a:r>
          </a:p>
        </p:txBody>
      </p:sp>
    </p:spTree>
    <p:extLst>
      <p:ext uri="{BB962C8B-B14F-4D97-AF65-F5344CB8AC3E}">
        <p14:creationId xmlns:p14="http://schemas.microsoft.com/office/powerpoint/2010/main" val="2613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Омский областной фестиваль сноуборда и горных лыж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pic>
        <p:nvPicPr>
          <p:cNvPr id="11267" name="Picture 3" descr="C:\Users\Алена\Downloads\Безымянный колла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8091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90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509</Words>
  <Application>Microsoft Office PowerPoint</Application>
  <PresentationFormat>Экран (4:3)</PresentationFormat>
  <Paragraphs>101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Круглый стол «Молодежное волонтерство в сфере спорта. На пути к XXIX Всемирной зимней универсиаде 2019 года в Красноярске»</vt:lpstr>
      <vt:lpstr>КЛЮЧЕВЫЕ МЕРОПРИЯТИЯ ПРОЕКТА</vt:lpstr>
      <vt:lpstr>Парад санок «В гостях U Лайки»</vt:lpstr>
      <vt:lpstr>Презентация PowerPoint</vt:lpstr>
      <vt:lpstr>Омский областной фестиваль сноуборда и горных лыж</vt:lpstr>
      <vt:lpstr>Кубок Омской области  по спортивному ориентированию </vt:lpstr>
      <vt:lpstr>Омский лыжный марафон  «Гонка мужества»</vt:lpstr>
      <vt:lpstr>Региональная олимпиада школьников по физической культуре «Я знаю все о зимних видах спорта»</vt:lpstr>
      <vt:lpstr>Партнеры проекта</vt:lpstr>
      <vt:lpstr>Презентация PowerPoint</vt:lpstr>
      <vt:lpstr>Результаты проекта – количественные показатели</vt:lpstr>
      <vt:lpstr>Рекламные средства проекта</vt:lpstr>
      <vt:lpstr>Карманные календари</vt:lpstr>
      <vt:lpstr>Настенный календарь</vt:lpstr>
      <vt:lpstr>Экспозиция в библиотеке СибГУФК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</dc:creator>
  <cp:lastModifiedBy>Алена</cp:lastModifiedBy>
  <cp:revision>69</cp:revision>
  <dcterms:created xsi:type="dcterms:W3CDTF">2017-12-07T00:17:37Z</dcterms:created>
  <dcterms:modified xsi:type="dcterms:W3CDTF">2018-11-25T16:48:48Z</dcterms:modified>
</cp:coreProperties>
</file>