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74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69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7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6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616" y="1594021"/>
            <a:ext cx="8421387" cy="3297074"/>
          </a:xfrm>
        </p:spPr>
        <p:txBody>
          <a:bodyPr/>
          <a:lstStyle/>
          <a:p>
            <a:pPr algn="ctr"/>
            <a:r>
              <a:rPr lang="ru-RU" sz="8000" dirty="0"/>
              <a:t>Проект </a:t>
            </a:r>
            <a:br>
              <a:rPr lang="ru-RU" sz="8000" dirty="0"/>
            </a:br>
            <a:r>
              <a:rPr lang="ru-RU" sz="8000" dirty="0"/>
              <a:t>«Помоги памятникам истории»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013" y="5101157"/>
            <a:ext cx="7766936" cy="1096899"/>
          </a:xfrm>
        </p:spPr>
        <p:txBody>
          <a:bodyPr/>
          <a:lstStyle/>
          <a:p>
            <a:r>
              <a:rPr lang="ru-RU" dirty="0"/>
              <a:t>МАОУ «СШ №66»</a:t>
            </a:r>
          </a:p>
          <a:p>
            <a:r>
              <a:rPr lang="ru-RU" dirty="0"/>
              <a:t>Добровольческий отряд «Молодёжный»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51D82-BF4C-433F-853B-7E581C5E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1516" y="18133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Семейный </a:t>
            </a:r>
            <a:br>
              <a:rPr lang="ru-RU" dirty="0"/>
            </a:br>
            <a:r>
              <a:rPr lang="ru-RU" dirty="0"/>
              <a:t>	архив</a:t>
            </a:r>
            <a:br>
              <a:rPr lang="ru-RU" dirty="0"/>
            </a:br>
            <a:r>
              <a:rPr lang="ru-RU" dirty="0" err="1"/>
              <a:t>Ванюковских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0CE45B-6191-4C98-B93F-FF2DF13A5B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5" y="3429000"/>
            <a:ext cx="5443537" cy="3387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BE516-3B15-44F7-9D15-7F5399BBDE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9" y="386715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72A8B-B442-444E-9C84-6CFC82E4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8" y="2141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 «</a:t>
            </a:r>
            <a:r>
              <a:rPr lang="ru-RU" sz="3100" dirty="0"/>
              <a:t>Отнимите у народа историю, через </a:t>
            </a:r>
            <a:br>
              <a:rPr lang="ru-RU" sz="3100" dirty="0"/>
            </a:br>
            <a:r>
              <a:rPr lang="ru-RU" sz="3100" dirty="0"/>
              <a:t>                                                                          поколение он превратится в толпу, а еще  </a:t>
            </a:r>
            <a:br>
              <a:rPr lang="ru-RU" sz="3100" dirty="0"/>
            </a:br>
            <a:r>
              <a:rPr lang="ru-RU" sz="3100" dirty="0"/>
              <a:t>                                                                          через поколение в легко управляемое стадо»      </a:t>
            </a:r>
            <a:br>
              <a:rPr lang="ru-RU" sz="3100" dirty="0"/>
            </a:br>
            <a:r>
              <a:rPr lang="ru-RU" sz="3100" dirty="0"/>
              <a:t>                                                                                                                       </a:t>
            </a:r>
            <a:r>
              <a:rPr lang="ru-RU" sz="3100" i="1" dirty="0"/>
              <a:t>Йозеф Геббельс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4B889-BA66-4255-B4F0-E25B56B24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1" y="2762250"/>
            <a:ext cx="7624353" cy="37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E2BC58-AF7F-4BDE-893D-111F001A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18" y="257649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сегодняшний день является важным привлечь внимание детей и молодежи к сохранению памятников истории, а в свете подготовки ко Дню Победы советского народа в Великой Отечественной войне 1941-1945 годов – это становится просто необходимым фактором для сохранения памяти о людях, которые ценой своей жизни спасли планету от фашизма.</a:t>
            </a:r>
          </a:p>
          <a:p>
            <a:pPr marL="0" indent="0" algn="just">
              <a:buNone/>
            </a:pPr>
            <a:r>
              <a:rPr lang="ru-RU" dirty="0"/>
              <a:t>Кроме того, необходимо привлечь внимание общественности для  объединения усилий организаций, жителей города, с целью изучения, сохранения и популяризации объектов культурного наследия (памятников истории и культуры), находящихся на территории города Хабаровска. </a:t>
            </a:r>
          </a:p>
          <a:p>
            <a:pPr marL="0" indent="0" algn="just">
              <a:buNone/>
            </a:pPr>
            <a:r>
              <a:rPr lang="ru-RU" dirty="0"/>
              <a:t>Важным при осуществлении данной цели является привлечение детских и молодежных общественных объединений города Хабаровска. 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33F95-C01F-4434-9E46-C139D7BC6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4" y="3589867"/>
            <a:ext cx="6723016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B9B8FA-79B8-4623-BC80-BA5FC5CC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61" y="25764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Задачи проекта</a:t>
            </a:r>
            <a:endParaRPr lang="ru-RU" dirty="0"/>
          </a:p>
          <a:p>
            <a:pPr lvl="0"/>
            <a:r>
              <a:rPr lang="ru-RU" dirty="0"/>
              <a:t>организовать трудовую деятельность по благоустройству территории памятников (объектов истории и культуры), расположенных на территории поселка имени М. Горького; </a:t>
            </a:r>
          </a:p>
          <a:p>
            <a:pPr lvl="0"/>
            <a:r>
              <a:rPr lang="ru-RU" dirty="0"/>
              <a:t>популяризировать среди жителей города, края памятники истории и культуры; </a:t>
            </a:r>
          </a:p>
          <a:p>
            <a:pPr lvl="0"/>
            <a:r>
              <a:rPr lang="ru-RU" dirty="0"/>
              <a:t>выявить памятники истории и культуры, которые нуждаются в благоустройстве, реставрации;</a:t>
            </a:r>
          </a:p>
          <a:p>
            <a:pPr lvl="0"/>
            <a:r>
              <a:rPr lang="ru-RU" dirty="0"/>
              <a:t>презентовать памятники истории и культуры на научно практической конференции, посвященной Дню Победы в Великой Отечественной войне 1941-1945 годов; </a:t>
            </a:r>
          </a:p>
          <a:p>
            <a:pPr lvl="0"/>
            <a:r>
              <a:rPr lang="ru-RU" dirty="0"/>
              <a:t>провести мероприятия усилиями школьных волонтёров, учащихся согласно плану;</a:t>
            </a:r>
          </a:p>
          <a:p>
            <a:pPr lvl="0"/>
            <a:r>
              <a:rPr lang="ru-RU" dirty="0"/>
              <a:t>анализировать реализацию проекта, рефлексия.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9E5BC5-5CA5-4C0C-8CB2-DF4888B87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86" y="3429000"/>
            <a:ext cx="6487885" cy="31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980C05-0284-435D-883E-45F0060F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0" y="18350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Формы работы с детьми:</a:t>
            </a:r>
            <a:endParaRPr lang="ru-RU" dirty="0"/>
          </a:p>
          <a:p>
            <a:pPr lvl="0"/>
            <a:r>
              <a:rPr lang="ru-RU" dirty="0"/>
              <a:t>Занятия по изучению истории памятников, расположенных на территории поселка имени М. Горького;</a:t>
            </a:r>
          </a:p>
          <a:p>
            <a:pPr lvl="0"/>
            <a:r>
              <a:rPr lang="ru-RU" dirty="0"/>
              <a:t>Мероприятия по повышению интереса учащихся к истории города;</a:t>
            </a:r>
          </a:p>
          <a:p>
            <a:pPr lvl="0"/>
            <a:r>
              <a:rPr lang="ru-RU" dirty="0"/>
              <a:t>Просмотры кинофильмов в рамках реализации проекта;</a:t>
            </a:r>
          </a:p>
          <a:p>
            <a:pPr lvl="0"/>
            <a:r>
              <a:rPr lang="ru-RU" dirty="0"/>
              <a:t>Совместное благоустройство мест около памятников, расположенных на территории поселка имени М. Горького.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Формы работы с родителями:</a:t>
            </a:r>
            <a:endParaRPr lang="ru-RU" dirty="0"/>
          </a:p>
          <a:p>
            <a:pPr lvl="0"/>
            <a:r>
              <a:rPr lang="ru-RU" dirty="0"/>
              <a:t>Совместные занятия с детьми;</a:t>
            </a:r>
          </a:p>
          <a:p>
            <a:pPr lvl="0"/>
            <a:r>
              <a:rPr lang="ru-RU" dirty="0"/>
              <a:t>Проведение брифингов.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A00766-03BA-4BA0-9E71-90A6B2F7A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2392"/>
            <a:ext cx="3076575" cy="4102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7D754F-9CEA-42CA-A435-D77537A7C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6" y="4064281"/>
            <a:ext cx="5747078" cy="27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3E7521-50D8-4B62-9CB9-92F6A6B9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63" y="376696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Карта-схема расположения обелиска на могиле разведчиков </a:t>
            </a:r>
            <a:r>
              <a:rPr lang="ru-RU" dirty="0" err="1"/>
              <a:t>Ванюковского</a:t>
            </a:r>
            <a:r>
              <a:rPr lang="ru-RU" dirty="0"/>
              <a:t> и Рыженко, замученных японцами-интервентами в апреле 1920 г., п. Горького.</a:t>
            </a:r>
          </a:p>
          <a:p>
            <a:pPr marL="0" indent="0">
              <a:buNone/>
            </a:pPr>
            <a:r>
              <a:rPr lang="ru-RU" dirty="0"/>
              <a:t>Кроме того, памятники, требующие благоустройства на поселке имени М. Горького:</a:t>
            </a:r>
          </a:p>
          <a:p>
            <a:pPr lvl="0"/>
            <a:r>
              <a:rPr lang="ru-RU" dirty="0"/>
              <a:t>Памятник Горькому, п. Горького, 1960 г.</a:t>
            </a:r>
          </a:p>
          <a:p>
            <a:pPr lvl="0"/>
            <a:r>
              <a:rPr lang="ru-RU" dirty="0"/>
              <a:t>Мемориал рабочим завода им. Горького, погибшим в годы Великой Отечественной войны, 1965 г., п. Горького.</a:t>
            </a:r>
          </a:p>
          <a:p>
            <a:endParaRPr lang="ru-RU" dirty="0"/>
          </a:p>
        </p:txBody>
      </p:sp>
      <p:pic>
        <p:nvPicPr>
          <p:cNvPr id="4" name="Рисунок 3" descr="http://b.tile.openstreetmap.org/17/114753/45310.png">
            <a:extLst>
              <a:ext uri="{FF2B5EF4-FFF2-40B4-BE49-F238E27FC236}">
                <a16:creationId xmlns:a16="http://schemas.microsoft.com/office/drawing/2014/main" id="{7638F06B-3044-4F5B-A6BB-4AAF53151E9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836" y="343928"/>
            <a:ext cx="4885672" cy="32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38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D5AA69-D67F-4BD5-BF17-2C56CA17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86" y="29471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«Особое внимание наш трудовой отряд старшеклассников уделил благоустройству памятника «Обелиска на могиле разведчиков </a:t>
            </a:r>
            <a:r>
              <a:rPr lang="ru-RU" dirty="0" err="1"/>
              <a:t>Ванюковского</a:t>
            </a:r>
            <a:r>
              <a:rPr lang="ru-RU" dirty="0"/>
              <a:t> и Рыженко». Проделав большую работу, ребята внесли неоценимый вклад в частичку нашей истории и культуры».</a:t>
            </a:r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AF4C4A3-6522-4E55-B996-3742A4AB73B3}"/>
              </a:ext>
            </a:extLst>
          </p:cNvPr>
          <p:cNvSpPr txBox="1">
            <a:spLocks/>
          </p:cNvSpPr>
          <p:nvPr/>
        </p:nvSpPr>
        <p:spPr>
          <a:xfrm>
            <a:off x="405486" y="28236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/>
              <a:t>«Особое внимание наш трудовой отряд старшеклассников уделил благоустройству памятника «Обелиска на могиле разведчиков Ванюковского и Рыженко». Проделав большую работу, ребята внесли неоценимый вклад в частичку нашей истории и культуры».</a:t>
            </a:r>
          </a:p>
          <a:p>
            <a:endParaRPr lang="ru-RU" dirty="0"/>
          </a:p>
        </p:txBody>
      </p:sp>
      <p:pic>
        <p:nvPicPr>
          <p:cNvPr id="7" name="Рисунок 6" descr="C:\Users\Учитель\Desktop\ТОС 2014\соц проект\IMG_4258.JPG">
            <a:extLst>
              <a:ext uri="{FF2B5EF4-FFF2-40B4-BE49-F238E27FC236}">
                <a16:creationId xmlns:a16="http://schemas.microsoft.com/office/drawing/2014/main" id="{019F9B03-53DD-41E5-A99F-5FEEE7B3BF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1" y="1915469"/>
            <a:ext cx="4485169" cy="374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Учитель\Desktop\ТОС 2014\соц проект\IMG_8776.JPG">
            <a:extLst>
              <a:ext uri="{FF2B5EF4-FFF2-40B4-BE49-F238E27FC236}">
                <a16:creationId xmlns:a16="http://schemas.microsoft.com/office/drawing/2014/main" id="{2078708F-5A34-41F3-BCDF-D4F8041B02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8" y="1429460"/>
            <a:ext cx="3176947" cy="514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56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86FE61-F031-424B-A19D-66547365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85" y="36885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Ребята добровольческого отряда «Молодежный» не забывают о подшефном объекте, сохраняют чистоту и порядок зимой!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F0A56-5465-4702-B58F-20CEC4D504D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9"/>
          <a:stretch/>
        </p:blipFill>
        <p:spPr>
          <a:xfrm>
            <a:off x="3421535" y="1250810"/>
            <a:ext cx="6115050" cy="29988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24260-F3D0-433F-B3CF-4848D5B46C9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674120" y="4249632"/>
            <a:ext cx="4986655" cy="23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9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2B8A09-FF0C-4FCC-BEC9-511935B99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38893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Встреча в МАОУ «СШ № 66» с правнучкой и внуком </a:t>
            </a:r>
            <a:r>
              <a:rPr lang="ru-RU" dirty="0" err="1"/>
              <a:t>Ванюковского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F0D12-FCBE-453D-AF6E-FE7F576D18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4202"/>
            <a:ext cx="8314055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09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425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Проект  «Помоги памятникам истории» </vt:lpstr>
      <vt:lpstr> «Отнимите у народа историю, через                                                                            поколение он превратится в толпу, а еще                                                                             через поколение в легко управляемое стадо»                                                                                                                              Йозеф Геббельс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Семейный   архив Ванюковских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Людмила</dc:creator>
  <cp:lastModifiedBy>Илья Шерстнёв</cp:lastModifiedBy>
  <cp:revision>2</cp:revision>
  <dcterms:created xsi:type="dcterms:W3CDTF">2019-06-16T12:15:06Z</dcterms:created>
  <dcterms:modified xsi:type="dcterms:W3CDTF">2019-06-16T12:29:32Z</dcterms:modified>
</cp:coreProperties>
</file>