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3" r:id="rId11"/>
    <p:sldId id="264" r:id="rId12"/>
    <p:sldId id="269" r:id="rId13"/>
    <p:sldId id="265" r:id="rId14"/>
    <p:sldId id="266" r:id="rId15"/>
    <p:sldId id="267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F429-E4AE-4EB1-8214-30342596288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EA049-6355-4E8B-9B5E-9F8ABC27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0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EA049-6355-4E8B-9B5E-9F8ABC2766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1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cityscape_lip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400600" cy="34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6629" y="332656"/>
            <a:ext cx="5901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4000" dirty="0" smtClean="0"/>
              <a:t>Необычные памятники </a:t>
            </a:r>
          </a:p>
          <a:p>
            <a:r>
              <a:rPr lang="ru-RU" sz="4000" dirty="0" smtClean="0"/>
              <a:t>     города Саратова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81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95" y="1524000"/>
            <a:ext cx="442341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Памятник Саратовской гармошке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8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Памятник Холостому парню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240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1472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5365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1524000"/>
            <a:ext cx="61087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Памятник Сердце губернии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256584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Памятник первой учительнице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5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824536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Памятник студенту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2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648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912768" cy="61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88632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Проблема:</a:t>
            </a:r>
            <a:r>
              <a:rPr lang="ru-RU" dirty="0"/>
              <a:t> многие жители Саратова и пригорода очень плохо знают достопримечательности нашего города, которые являются визитной карточкой Саратова.</a:t>
            </a:r>
          </a:p>
          <a:p>
            <a:r>
              <a:rPr lang="ru-RU" b="1" dirty="0"/>
              <a:t>Актуальность.</a:t>
            </a:r>
            <a:r>
              <a:rPr lang="ru-RU" dirty="0"/>
              <a:t>  Ещё вчера мы с удивлением наблюдали за появлением необычных памятников в мире , а сегодня изумляемся памятникам, появившимся в различных уголках Саратова.</a:t>
            </a:r>
          </a:p>
          <a:p>
            <a:r>
              <a:rPr lang="ru-RU" b="1" dirty="0"/>
              <a:t>Цель  проекта</a:t>
            </a:r>
            <a:r>
              <a:rPr lang="ru-RU" dirty="0"/>
              <a:t> — создание туристического маршрута по местам необычных памятников Саратова для формирования чувств патриотизма, гордости и уважение к истории своего города и к его достопримечательностям.</a:t>
            </a:r>
          </a:p>
          <a:p>
            <a:r>
              <a:rPr lang="ru-RU" b="1" dirty="0"/>
              <a:t>Задачи проекта:</a:t>
            </a:r>
            <a:endParaRPr lang="ru-RU" dirty="0"/>
          </a:p>
          <a:p>
            <a:r>
              <a:rPr lang="ru-RU" dirty="0"/>
              <a:t>- изучить литературу по теме проекта,</a:t>
            </a:r>
          </a:p>
          <a:p>
            <a:r>
              <a:rPr lang="ru-RU" dirty="0"/>
              <a:t>- подобрать информацию,</a:t>
            </a:r>
          </a:p>
          <a:p>
            <a:r>
              <a:rPr lang="ru-RU" dirty="0"/>
              <a:t>- составить группы памятников,</a:t>
            </a:r>
          </a:p>
          <a:p>
            <a:r>
              <a:rPr lang="ru-RU" dirty="0"/>
              <a:t>- подготовить презентацию,</a:t>
            </a:r>
          </a:p>
          <a:p>
            <a:r>
              <a:rPr lang="ru-RU" dirty="0"/>
              <a:t>- разработать туристический </a:t>
            </a:r>
            <a:r>
              <a:rPr lang="ru-RU" dirty="0" smtClean="0"/>
              <a:t>маршрут</a:t>
            </a:r>
          </a:p>
          <a:p>
            <a:pPr marL="0" indent="0">
              <a:buNone/>
            </a:pPr>
            <a:r>
              <a:rPr lang="ru-RU" b="1" dirty="0" smtClean="0"/>
              <a:t>    Срок </a:t>
            </a:r>
            <a:r>
              <a:rPr lang="ru-RU" b="1" dirty="0"/>
              <a:t>реализации проекта: 2 месяца ( апрель, май 2016 г.)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3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916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Карта туристического маршрута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1161240" cy="6916613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75856" y="45091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2483768" y="2314524"/>
            <a:ext cx="3093388" cy="1164216"/>
          </a:xfrm>
          <a:custGeom>
            <a:avLst/>
            <a:gdLst>
              <a:gd name="connsiteX0" fmla="*/ 1013029 w 3093388"/>
              <a:gd name="connsiteY0" fmla="*/ 1164216 h 1164216"/>
              <a:gd name="connsiteX1" fmla="*/ 374401 w 3093388"/>
              <a:gd name="connsiteY1" fmla="*/ 990044 h 1164216"/>
              <a:gd name="connsiteX2" fmla="*/ 26058 w 3093388"/>
              <a:gd name="connsiteY2" fmla="*/ 728787 h 1164216"/>
              <a:gd name="connsiteX3" fmla="*/ 1071086 w 3093388"/>
              <a:gd name="connsiteY3" fmla="*/ 961016 h 1164216"/>
              <a:gd name="connsiteX4" fmla="*/ 1492001 w 3093388"/>
              <a:gd name="connsiteY4" fmla="*/ 467530 h 1164216"/>
              <a:gd name="connsiteX5" fmla="*/ 1767772 w 3093388"/>
              <a:gd name="connsiteY5" fmla="*/ 612673 h 1164216"/>
              <a:gd name="connsiteX6" fmla="*/ 1883886 w 3093388"/>
              <a:gd name="connsiteY6" fmla="*/ 264330 h 1164216"/>
              <a:gd name="connsiteX7" fmla="*/ 1883886 w 3093388"/>
              <a:gd name="connsiteY7" fmla="*/ 3073 h 1164216"/>
              <a:gd name="connsiteX8" fmla="*/ 2116115 w 3093388"/>
              <a:gd name="connsiteY8" fmla="*/ 133702 h 1164216"/>
              <a:gd name="connsiteX9" fmla="*/ 2217715 w 3093388"/>
              <a:gd name="connsiteY9" fmla="*/ 322387 h 1164216"/>
              <a:gd name="connsiteX10" fmla="*/ 2377372 w 3093388"/>
              <a:gd name="connsiteY10" fmla="*/ 380444 h 1164216"/>
              <a:gd name="connsiteX11" fmla="*/ 2508001 w 3093388"/>
              <a:gd name="connsiteY11" fmla="*/ 249816 h 1164216"/>
              <a:gd name="connsiteX12" fmla="*/ 3001486 w 3093388"/>
              <a:gd name="connsiteY12" fmla="*/ 264330 h 1164216"/>
              <a:gd name="connsiteX13" fmla="*/ 2928915 w 3093388"/>
              <a:gd name="connsiteY13" fmla="*/ 278844 h 1164216"/>
              <a:gd name="connsiteX14" fmla="*/ 2957944 w 3093388"/>
              <a:gd name="connsiteY14" fmla="*/ 264330 h 11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3388" h="1164216">
                <a:moveTo>
                  <a:pt x="1013029" y="1164216"/>
                </a:moveTo>
                <a:cubicBezTo>
                  <a:pt x="775962" y="1113415"/>
                  <a:pt x="538896" y="1062615"/>
                  <a:pt x="374401" y="990044"/>
                </a:cubicBezTo>
                <a:cubicBezTo>
                  <a:pt x="209906" y="917472"/>
                  <a:pt x="-90056" y="733625"/>
                  <a:pt x="26058" y="728787"/>
                </a:cubicBezTo>
                <a:cubicBezTo>
                  <a:pt x="142172" y="723949"/>
                  <a:pt x="826762" y="1004559"/>
                  <a:pt x="1071086" y="961016"/>
                </a:cubicBezTo>
                <a:cubicBezTo>
                  <a:pt x="1315410" y="917473"/>
                  <a:pt x="1375887" y="525587"/>
                  <a:pt x="1492001" y="467530"/>
                </a:cubicBezTo>
                <a:cubicBezTo>
                  <a:pt x="1608115" y="409473"/>
                  <a:pt x="1702458" y="646540"/>
                  <a:pt x="1767772" y="612673"/>
                </a:cubicBezTo>
                <a:cubicBezTo>
                  <a:pt x="1833086" y="578806"/>
                  <a:pt x="1864534" y="365930"/>
                  <a:pt x="1883886" y="264330"/>
                </a:cubicBezTo>
                <a:cubicBezTo>
                  <a:pt x="1903238" y="162730"/>
                  <a:pt x="1845181" y="24844"/>
                  <a:pt x="1883886" y="3073"/>
                </a:cubicBezTo>
                <a:cubicBezTo>
                  <a:pt x="1922591" y="-18698"/>
                  <a:pt x="2060477" y="80483"/>
                  <a:pt x="2116115" y="133702"/>
                </a:cubicBezTo>
                <a:cubicBezTo>
                  <a:pt x="2171753" y="186921"/>
                  <a:pt x="2174172" y="281263"/>
                  <a:pt x="2217715" y="322387"/>
                </a:cubicBezTo>
                <a:cubicBezTo>
                  <a:pt x="2261258" y="363511"/>
                  <a:pt x="2328991" y="392539"/>
                  <a:pt x="2377372" y="380444"/>
                </a:cubicBezTo>
                <a:cubicBezTo>
                  <a:pt x="2425753" y="368349"/>
                  <a:pt x="2403982" y="269168"/>
                  <a:pt x="2508001" y="249816"/>
                </a:cubicBezTo>
                <a:cubicBezTo>
                  <a:pt x="2612020" y="230464"/>
                  <a:pt x="2931334" y="259492"/>
                  <a:pt x="3001486" y="264330"/>
                </a:cubicBezTo>
                <a:cubicBezTo>
                  <a:pt x="3071638" y="269168"/>
                  <a:pt x="2936172" y="278844"/>
                  <a:pt x="2928915" y="278844"/>
                </a:cubicBezTo>
                <a:cubicBezTo>
                  <a:pt x="2921658" y="278844"/>
                  <a:pt x="3282096" y="886025"/>
                  <a:pt x="2957944" y="26433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195737" y="3478740"/>
            <a:ext cx="1296144" cy="2017351"/>
          </a:xfrm>
          <a:custGeom>
            <a:avLst/>
            <a:gdLst>
              <a:gd name="connsiteX0" fmla="*/ 41899 w 1323021"/>
              <a:gd name="connsiteY0" fmla="*/ 1973943 h 1973943"/>
              <a:gd name="connsiteX1" fmla="*/ 41899 w 1323021"/>
              <a:gd name="connsiteY1" fmla="*/ 1422400 h 1973943"/>
              <a:gd name="connsiteX2" fmla="*/ 477328 w 1323021"/>
              <a:gd name="connsiteY2" fmla="*/ 986971 h 1973943"/>
              <a:gd name="connsiteX3" fmla="*/ 520871 w 1323021"/>
              <a:gd name="connsiteY3" fmla="*/ 928914 h 1973943"/>
              <a:gd name="connsiteX4" fmla="*/ 1043385 w 1323021"/>
              <a:gd name="connsiteY4" fmla="*/ 682171 h 1973943"/>
              <a:gd name="connsiteX5" fmla="*/ 1304642 w 1323021"/>
              <a:gd name="connsiteY5" fmla="*/ 682171 h 1973943"/>
              <a:gd name="connsiteX6" fmla="*/ 1319156 w 1323021"/>
              <a:gd name="connsiteY6" fmla="*/ 0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021" h="1973943">
                <a:moveTo>
                  <a:pt x="41899" y="1973943"/>
                </a:moveTo>
                <a:cubicBezTo>
                  <a:pt x="5613" y="1780419"/>
                  <a:pt x="-30673" y="1586895"/>
                  <a:pt x="41899" y="1422400"/>
                </a:cubicBezTo>
                <a:cubicBezTo>
                  <a:pt x="114471" y="1257905"/>
                  <a:pt x="397499" y="1069219"/>
                  <a:pt x="477328" y="986971"/>
                </a:cubicBezTo>
                <a:cubicBezTo>
                  <a:pt x="557157" y="904723"/>
                  <a:pt x="426528" y="979714"/>
                  <a:pt x="520871" y="928914"/>
                </a:cubicBezTo>
                <a:cubicBezTo>
                  <a:pt x="615214" y="878114"/>
                  <a:pt x="912757" y="723295"/>
                  <a:pt x="1043385" y="682171"/>
                </a:cubicBezTo>
                <a:cubicBezTo>
                  <a:pt x="1174013" y="641047"/>
                  <a:pt x="1258680" y="795866"/>
                  <a:pt x="1304642" y="682171"/>
                </a:cubicBezTo>
                <a:cubicBezTo>
                  <a:pt x="1350604" y="568476"/>
                  <a:pt x="1292547" y="885371"/>
                  <a:pt x="1319156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олна 20"/>
          <p:cNvSpPr/>
          <p:nvPr/>
        </p:nvSpPr>
        <p:spPr>
          <a:xfrm>
            <a:off x="2267744" y="5028227"/>
            <a:ext cx="432048" cy="338899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олна 21"/>
          <p:cNvSpPr/>
          <p:nvPr/>
        </p:nvSpPr>
        <p:spPr>
          <a:xfrm>
            <a:off x="3498079" y="3478740"/>
            <a:ext cx="466574" cy="288032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олна 22"/>
          <p:cNvSpPr/>
          <p:nvPr/>
        </p:nvSpPr>
        <p:spPr>
          <a:xfrm>
            <a:off x="2425846" y="2519254"/>
            <a:ext cx="618345" cy="369485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олна 23"/>
          <p:cNvSpPr/>
          <p:nvPr/>
        </p:nvSpPr>
        <p:spPr>
          <a:xfrm>
            <a:off x="5611681" y="2056705"/>
            <a:ext cx="507012" cy="325684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Памятник Робину Бобину </a:t>
            </a:r>
            <a:r>
              <a:rPr lang="ru-RU" dirty="0" err="1" smtClean="0">
                <a:effectLst/>
              </a:rPr>
              <a:t>Барабеку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482453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60" y="1524000"/>
            <a:ext cx="686067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033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/>
              <a:t>Памятник городовому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1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Памятник влюбленным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41473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896544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56" y="1524000"/>
            <a:ext cx="686228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smtClean="0"/>
              <a:t>Памятник одноклассникам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3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04664"/>
            <a:ext cx="465998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</TotalTime>
  <Words>149</Words>
  <Application>Microsoft Office PowerPoint</Application>
  <PresentationFormat>Экран (4:3)</PresentationFormat>
  <Paragraphs>23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Бумажная</vt:lpstr>
      <vt:lpstr>Презентация PowerPoint</vt:lpstr>
      <vt:lpstr>Презентация PowerPoint</vt:lpstr>
      <vt:lpstr>Карта туристического маршрута</vt:lpstr>
      <vt:lpstr>Памятник Робину Бобину Барабеку</vt:lpstr>
      <vt:lpstr>Памятник городовому</vt:lpstr>
      <vt:lpstr>Памятник влюбленным</vt:lpstr>
      <vt:lpstr>Презентация PowerPoint</vt:lpstr>
      <vt:lpstr>Памятник одноклассникам</vt:lpstr>
      <vt:lpstr>Презентация PowerPoint</vt:lpstr>
      <vt:lpstr>Памятник Саратовской гармошке</vt:lpstr>
      <vt:lpstr>Памятник Холостому парню</vt:lpstr>
      <vt:lpstr>Презентация PowerPoint</vt:lpstr>
      <vt:lpstr>Памятник Сердце губернии</vt:lpstr>
      <vt:lpstr>Памятник первой учительнице</vt:lpstr>
      <vt:lpstr>Памятник студенту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Microsoft Office</cp:lastModifiedBy>
  <cp:revision>17</cp:revision>
  <dcterms:created xsi:type="dcterms:W3CDTF">2016-05-06T15:29:10Z</dcterms:created>
  <dcterms:modified xsi:type="dcterms:W3CDTF">2019-06-30T18:43:38Z</dcterms:modified>
</cp:coreProperties>
</file>