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828800"/>
          </a:xfrm>
        </p:spPr>
        <p:txBody>
          <a:bodyPr/>
          <a:lstStyle/>
          <a:p>
            <a:r>
              <a:rPr lang="ru-RU" dirty="0" smtClean="0"/>
              <a:t>Театральная студия</a:t>
            </a:r>
            <a:br>
              <a:rPr lang="ru-RU" dirty="0" smtClean="0"/>
            </a:br>
            <a:r>
              <a:rPr lang="ru-RU" dirty="0" smtClean="0"/>
              <a:t>«паприка»</a:t>
            </a:r>
            <a:endParaRPr lang="ru-RU" dirty="0"/>
          </a:p>
        </p:txBody>
      </p:sp>
      <p:pic>
        <p:nvPicPr>
          <p:cNvPr id="4" name="Рисунок 3" descr="S8BC8ZawP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5100"/>
            <a:ext cx="57150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Молодёжь от 13 лет</a:t>
            </a:r>
            <a:endParaRPr lang="ru-RU" dirty="0"/>
          </a:p>
        </p:txBody>
      </p:sp>
      <p:pic>
        <p:nvPicPr>
          <p:cNvPr id="4" name="Содержимое 3" descr="b94a5E6tK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363" y="1600200"/>
            <a:ext cx="7057274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Остросоциальный спектакль</a:t>
            </a:r>
            <a:br>
              <a:rPr lang="ru-RU" dirty="0" smtClean="0"/>
            </a:br>
            <a:r>
              <a:rPr lang="en-US" dirty="0" smtClean="0"/>
              <a:t>#</a:t>
            </a:r>
            <a:r>
              <a:rPr lang="ru-RU" dirty="0" smtClean="0"/>
              <a:t>обними_меня_в_4:20</a:t>
            </a:r>
            <a:endParaRPr lang="ru-RU" dirty="0"/>
          </a:p>
        </p:txBody>
      </p:sp>
      <p:pic>
        <p:nvPicPr>
          <p:cNvPr id="4" name="Содержимое 3" descr="FwUI4Rmte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226" y="1600200"/>
            <a:ext cx="7065547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Реальные истории из СМИ</a:t>
            </a:r>
            <a:endParaRPr lang="ru-RU" dirty="0"/>
          </a:p>
        </p:txBody>
      </p:sp>
      <p:pic>
        <p:nvPicPr>
          <p:cNvPr id="4" name="Содержимое 3" descr="mXWR9gs92H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226" y="1600200"/>
            <a:ext cx="7065547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Пьеса </a:t>
            </a:r>
            <a:r>
              <a:rPr lang="ru-RU" b="0" dirty="0" smtClean="0"/>
              <a:t>«Норвегия. Сегодня</a:t>
            </a:r>
            <a:r>
              <a:rPr lang="ru-RU" b="0" dirty="0" smtClean="0"/>
              <a:t>»</a:t>
            </a:r>
            <a:br>
              <a:rPr lang="ru-RU" b="0" dirty="0" smtClean="0"/>
            </a:br>
            <a:r>
              <a:rPr lang="ru-RU" b="0" dirty="0" smtClean="0"/>
              <a:t>Автор </a:t>
            </a:r>
            <a:r>
              <a:rPr lang="ru-RU" b="0" dirty="0" smtClean="0"/>
              <a:t>Игорь </a:t>
            </a:r>
            <a:r>
              <a:rPr lang="ru-RU" b="0" dirty="0" err="1" smtClean="0"/>
              <a:t>Бауэршима</a:t>
            </a:r>
            <a:endParaRPr lang="ru-RU" dirty="0"/>
          </a:p>
        </p:txBody>
      </p:sp>
      <p:pic>
        <p:nvPicPr>
          <p:cNvPr id="4" name="Содержимое 3" descr="43Y16nC1B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981" y="1600200"/>
            <a:ext cx="6880037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45638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Спектакль для </a:t>
            </a:r>
            <a:endParaRPr lang="ru-RU" dirty="0"/>
          </a:p>
        </p:txBody>
      </p:sp>
      <p:pic>
        <p:nvPicPr>
          <p:cNvPr id="4" name="Содержимое 3" descr="NG5Ut2_bi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0437" y="3356992"/>
            <a:ext cx="5253563" cy="3501008"/>
          </a:xfrm>
        </p:spPr>
      </p:pic>
      <p:pic>
        <p:nvPicPr>
          <p:cNvPr id="5" name="Рисунок 4" descr="uN3TuWtfa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9510" cy="334228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077072"/>
            <a:ext cx="3456384" cy="223224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емейного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просмотра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Диалог со зрителем</a:t>
            </a:r>
            <a:br>
              <a:rPr lang="ru-RU" dirty="0" smtClean="0"/>
            </a:br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 smtClean="0"/>
              <a:t>Тренинг</a:t>
            </a:r>
            <a:endParaRPr lang="ru-RU" dirty="0"/>
          </a:p>
        </p:txBody>
      </p:sp>
      <p:pic>
        <p:nvPicPr>
          <p:cNvPr id="4" name="Содержимое 3" descr="1B0tBN43j4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629117" cy="441768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25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Театральная студия «паприка»</vt:lpstr>
      <vt:lpstr>Молодёжь от 13 лет</vt:lpstr>
      <vt:lpstr>Остросоциальный спектакль #обними_меня_в_4:20</vt:lpstr>
      <vt:lpstr>Реальные истории из СМИ</vt:lpstr>
      <vt:lpstr>Пьеса «Норвегия. Сегодня» Автор Игорь Бауэршима</vt:lpstr>
      <vt:lpstr>Спектакль для </vt:lpstr>
      <vt:lpstr>Диалог со зрителем Рефлексия Тренинг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студия «паприка»</dc:title>
  <dc:creator>User4000</dc:creator>
  <cp:lastModifiedBy>Пользователь Windows</cp:lastModifiedBy>
  <cp:revision>2</cp:revision>
  <dcterms:created xsi:type="dcterms:W3CDTF">2018-06-25T18:36:24Z</dcterms:created>
  <dcterms:modified xsi:type="dcterms:W3CDTF">2018-06-25T18:50:29Z</dcterms:modified>
</cp:coreProperties>
</file>