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AC"/>
    <a:srgbClr val="0033CC"/>
    <a:srgbClr val="064B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95A6B-FBC8-459B-92BB-1EA1B3FC949B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2D284-2EAB-4135-BA52-41001459E4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2571744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62AC"/>
                </a:solidFill>
              </a:rPr>
              <a:t>ПРЕДСТАВЛЕНИЕ</a:t>
            </a:r>
            <a:endParaRPr lang="ru-RU" sz="3200" b="1" dirty="0" smtClean="0">
              <a:solidFill>
                <a:srgbClr val="0062AC"/>
              </a:solidFill>
            </a:endParaRPr>
          </a:p>
        </p:txBody>
      </p:sp>
      <p:pic>
        <p:nvPicPr>
          <p:cNvPr id="6" name="Рисунок 5" descr="вручение медалей  членам  рсм.JPG"/>
          <p:cNvPicPr>
            <a:picLocks noChangeAspect="1"/>
          </p:cNvPicPr>
          <p:nvPr/>
        </p:nvPicPr>
        <p:blipFill>
          <a:blip r:embed="rId2" cstate="print"/>
          <a:srcRect l="11429" r="8571"/>
          <a:stretch>
            <a:fillRect/>
          </a:stretch>
        </p:blipFill>
        <p:spPr>
          <a:xfrm>
            <a:off x="3357554" y="4857760"/>
            <a:ext cx="2000264" cy="1666887"/>
          </a:xfrm>
          <a:prstGeom prst="rect">
            <a:avLst/>
          </a:prstGeom>
        </p:spPr>
      </p:pic>
      <p:pic>
        <p:nvPicPr>
          <p:cNvPr id="7" name="Рисунок 6" descr="чистые берега.JPG"/>
          <p:cNvPicPr>
            <a:picLocks noChangeAspect="1"/>
          </p:cNvPicPr>
          <p:nvPr/>
        </p:nvPicPr>
        <p:blipFill>
          <a:blip r:embed="rId3" cstate="print"/>
          <a:srcRect l="28169" t="-4225" r="4224" b="6872"/>
          <a:stretch>
            <a:fillRect/>
          </a:stretch>
        </p:blipFill>
        <p:spPr>
          <a:xfrm>
            <a:off x="1643042" y="4786322"/>
            <a:ext cx="1785950" cy="1714512"/>
          </a:xfrm>
          <a:prstGeom prst="rect">
            <a:avLst/>
          </a:prstGeom>
        </p:spPr>
      </p:pic>
      <p:pic>
        <p:nvPicPr>
          <p:cNvPr id="8" name="Рисунок 7" descr="Клуб молодой семьи Мама,папа,я, здоровая семья!.jpg"/>
          <p:cNvPicPr>
            <a:picLocks noChangeAspect="1"/>
          </p:cNvPicPr>
          <p:nvPr/>
        </p:nvPicPr>
        <p:blipFill>
          <a:blip r:embed="rId4" cstate="print"/>
          <a:srcRect r="5714"/>
          <a:stretch>
            <a:fillRect/>
          </a:stretch>
        </p:blipFill>
        <p:spPr>
          <a:xfrm>
            <a:off x="5357818" y="4857180"/>
            <a:ext cx="2357454" cy="1666235"/>
          </a:xfrm>
          <a:prstGeom prst="rect">
            <a:avLst/>
          </a:prstGeom>
        </p:spPr>
      </p:pic>
      <p:pic>
        <p:nvPicPr>
          <p:cNvPr id="9" name="Рисунок 8" descr="Акция мы вместе декада инвалидов.JPG"/>
          <p:cNvPicPr>
            <a:picLocks noChangeAspect="1"/>
          </p:cNvPicPr>
          <p:nvPr/>
        </p:nvPicPr>
        <p:blipFill>
          <a:blip r:embed="rId5" cstate="print"/>
          <a:srcRect l="22856" r="11430"/>
          <a:stretch>
            <a:fillRect/>
          </a:stretch>
        </p:blipFill>
        <p:spPr>
          <a:xfrm>
            <a:off x="0" y="4857760"/>
            <a:ext cx="1643042" cy="1667680"/>
          </a:xfrm>
          <a:prstGeom prst="rect">
            <a:avLst/>
          </a:prstGeom>
        </p:spPr>
      </p:pic>
      <p:pic>
        <p:nvPicPr>
          <p:cNvPr id="10" name="Рисунок 9" descr="выездной митинг к памятнику экипажа Ковылина.JPG"/>
          <p:cNvPicPr>
            <a:picLocks noChangeAspect="1"/>
          </p:cNvPicPr>
          <p:nvPr/>
        </p:nvPicPr>
        <p:blipFill>
          <a:blip r:embed="rId6" cstate="print"/>
          <a:srcRect l="14843" r="29091"/>
          <a:stretch>
            <a:fillRect/>
          </a:stretch>
        </p:blipFill>
        <p:spPr>
          <a:xfrm>
            <a:off x="7715272" y="4857760"/>
            <a:ext cx="1428728" cy="1698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 форум молодежи, кадровая школа.jpg"/>
          <p:cNvPicPr>
            <a:picLocks noChangeAspect="1"/>
          </p:cNvPicPr>
          <p:nvPr/>
        </p:nvPicPr>
        <p:blipFill>
          <a:blip r:embed="rId2"/>
          <a:srcRect t="10589"/>
          <a:stretch>
            <a:fillRect/>
          </a:stretch>
        </p:blipFill>
        <p:spPr>
          <a:xfrm>
            <a:off x="214282" y="2143116"/>
            <a:ext cx="8712350" cy="43877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388" y="1214422"/>
            <a:ext cx="247564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5 форум </a:t>
            </a:r>
            <a:r>
              <a:rPr lang="ru-RU" b="1" dirty="0" smtClean="0"/>
              <a:t>молодежи</a:t>
            </a:r>
            <a:r>
              <a:rPr lang="ru-RU" b="1" dirty="0" smtClean="0"/>
              <a:t>, </a:t>
            </a:r>
          </a:p>
          <a:p>
            <a:pPr algn="ctr"/>
            <a:r>
              <a:rPr lang="ru-RU" b="1" dirty="0" smtClean="0"/>
              <a:t>кадровая школа  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 июля день семьи любви и верности.JPG"/>
          <p:cNvPicPr>
            <a:picLocks noChangeAspect="1"/>
          </p:cNvPicPr>
          <p:nvPr/>
        </p:nvPicPr>
        <p:blipFill>
          <a:blip r:embed="rId2" cstate="print"/>
          <a:srcRect t="16072"/>
          <a:stretch>
            <a:fillRect/>
          </a:stretch>
        </p:blipFill>
        <p:spPr>
          <a:xfrm>
            <a:off x="571472" y="2214554"/>
            <a:ext cx="7915945" cy="4429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00108"/>
            <a:ext cx="285751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/>
              <a:t>8 июля день семьи любви</a:t>
            </a:r>
          </a:p>
          <a:p>
            <a:pPr algn="ctr"/>
            <a:r>
              <a:rPr lang="ru-RU" b="1" dirty="0" smtClean="0"/>
              <a:t> и верности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кция мы вместе декада инвалидов.JPG"/>
          <p:cNvPicPr>
            <a:picLocks noChangeAspect="1"/>
          </p:cNvPicPr>
          <p:nvPr/>
        </p:nvPicPr>
        <p:blipFill>
          <a:blip r:embed="rId2"/>
          <a:srcRect t="11347" b="9004"/>
          <a:stretch>
            <a:fillRect/>
          </a:stretch>
        </p:blipFill>
        <p:spPr>
          <a:xfrm>
            <a:off x="357158" y="2214554"/>
            <a:ext cx="8429652" cy="4478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00108"/>
            <a:ext cx="22145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Акция мы вместе</a:t>
            </a:r>
          </a:p>
          <a:p>
            <a:pPr algn="ctr"/>
            <a:r>
              <a:rPr lang="ru-RU" b="1" dirty="0" smtClean="0"/>
              <a:t> декада инвалидов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кция спи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2297898"/>
            <a:ext cx="3786214" cy="4417250"/>
          </a:xfrm>
          <a:prstGeom prst="rect">
            <a:avLst/>
          </a:prstGeom>
        </p:spPr>
      </p:pic>
      <p:pic>
        <p:nvPicPr>
          <p:cNvPr id="5" name="Рисунок 4" descr="РСМ1.jpg"/>
          <p:cNvPicPr>
            <a:picLocks noChangeAspect="1"/>
          </p:cNvPicPr>
          <p:nvPr/>
        </p:nvPicPr>
        <p:blipFill>
          <a:blip r:embed="rId3" cstate="print"/>
          <a:srcRect t="11458" b="3125"/>
          <a:stretch>
            <a:fillRect/>
          </a:stretch>
        </p:blipFill>
        <p:spPr>
          <a:xfrm>
            <a:off x="4857752" y="2285992"/>
            <a:ext cx="3447684" cy="4429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7224" y="1571612"/>
            <a:ext cx="190917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b="1" dirty="0" smtClean="0"/>
              <a:t>Акция  Стоп </a:t>
            </a:r>
            <a:r>
              <a:rPr lang="ru-RU" b="1" dirty="0" err="1" smtClean="0"/>
              <a:t>спид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7884" y="1000108"/>
            <a:ext cx="22145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РСМ  </a:t>
            </a:r>
            <a:r>
              <a:rPr lang="ru-RU" b="1" dirty="0" err="1" smtClean="0"/>
              <a:t>Сусуманский</a:t>
            </a:r>
            <a:r>
              <a:rPr lang="ru-RU" b="1" dirty="0" smtClean="0"/>
              <a:t> </a:t>
            </a:r>
          </a:p>
          <a:p>
            <a:pPr algn="ctr"/>
            <a:r>
              <a:rPr lang="ru-RU" b="1" dirty="0" smtClean="0"/>
              <a:t>район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ручение медалей  членам  рсм.JPG"/>
          <p:cNvPicPr>
            <a:picLocks noChangeAspect="1"/>
          </p:cNvPicPr>
          <p:nvPr/>
        </p:nvPicPr>
        <p:blipFill>
          <a:blip r:embed="rId2" cstate="print"/>
          <a:srcRect t="6640"/>
          <a:stretch>
            <a:fillRect/>
          </a:stretch>
        </p:blipFill>
        <p:spPr>
          <a:xfrm>
            <a:off x="785786" y="2000240"/>
            <a:ext cx="7572428" cy="47130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00108"/>
            <a:ext cx="221457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Вручение  медалей</a:t>
            </a:r>
          </a:p>
          <a:p>
            <a:pPr algn="ctr"/>
            <a:r>
              <a:rPr lang="ru-RU" dirty="0" smtClean="0"/>
              <a:t>Активистам РСМ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стреча молодежного десанта.JPG"/>
          <p:cNvPicPr>
            <a:picLocks noChangeAspect="1"/>
          </p:cNvPicPr>
          <p:nvPr/>
        </p:nvPicPr>
        <p:blipFill>
          <a:blip r:embed="rId2" cstate="print"/>
          <a:srcRect t="11328" b="6640"/>
          <a:stretch>
            <a:fillRect/>
          </a:stretch>
        </p:blipFill>
        <p:spPr>
          <a:xfrm>
            <a:off x="285720" y="2071678"/>
            <a:ext cx="8501090" cy="46490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00108"/>
            <a:ext cx="241014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Встреча молодежного</a:t>
            </a:r>
          </a:p>
          <a:p>
            <a:pPr algn="ctr"/>
            <a:r>
              <a:rPr lang="ru-RU" b="1" dirty="0" smtClean="0"/>
              <a:t> десанта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ездной митинг к памятнику экипажа Ковылина.JPG"/>
          <p:cNvPicPr>
            <a:picLocks noChangeAspect="1"/>
          </p:cNvPicPr>
          <p:nvPr/>
        </p:nvPicPr>
        <p:blipFill>
          <a:blip r:embed="rId2" cstate="print"/>
          <a:srcRect l="13718"/>
          <a:stretch>
            <a:fillRect/>
          </a:stretch>
        </p:blipFill>
        <p:spPr>
          <a:xfrm>
            <a:off x="0" y="2143116"/>
            <a:ext cx="5793973" cy="4476760"/>
          </a:xfrm>
          <a:prstGeom prst="rect">
            <a:avLst/>
          </a:prstGeom>
        </p:spPr>
      </p:pic>
      <p:pic>
        <p:nvPicPr>
          <p:cNvPr id="5" name="Рисунок 4" descr="экскурсия молодежного десанта к памятник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2143115"/>
            <a:ext cx="3357554" cy="2238369"/>
          </a:xfrm>
          <a:prstGeom prst="rect">
            <a:avLst/>
          </a:prstGeom>
        </p:spPr>
      </p:pic>
      <p:pic>
        <p:nvPicPr>
          <p:cNvPr id="6" name="Рисунок 5" descr="Уборка памятника Ковылина.JPG"/>
          <p:cNvPicPr>
            <a:picLocks noChangeAspect="1"/>
          </p:cNvPicPr>
          <p:nvPr/>
        </p:nvPicPr>
        <p:blipFill>
          <a:blip r:embed="rId4" cstate="print"/>
          <a:srcRect l="29501" t="15925" b="10050"/>
          <a:stretch>
            <a:fillRect/>
          </a:stretch>
        </p:blipFill>
        <p:spPr>
          <a:xfrm>
            <a:off x="5786446" y="4286256"/>
            <a:ext cx="3357554" cy="23440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1428736"/>
            <a:ext cx="298088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Выездной митинг к памятнику </a:t>
            </a:r>
          </a:p>
          <a:p>
            <a:pPr algn="ctr"/>
            <a:r>
              <a:rPr lang="ru-RU" sz="1600" b="1" dirty="0" smtClean="0"/>
              <a:t>экипажа </a:t>
            </a:r>
            <a:r>
              <a:rPr lang="ru-RU" sz="1600" b="1" dirty="0" err="1" smtClean="0"/>
              <a:t>Ковылина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57884" y="1500174"/>
            <a:ext cx="27914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Экскурсия молодежного десанта </a:t>
            </a:r>
          </a:p>
          <a:p>
            <a:pPr algn="ctr"/>
            <a:r>
              <a:rPr lang="ru-RU" sz="1400" b="1" dirty="0" smtClean="0"/>
              <a:t>к памятнику узникам Колымы</a:t>
            </a:r>
            <a:endParaRPr lang="ru-RU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86446" y="4286256"/>
            <a:ext cx="17020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Уборка памятника </a:t>
            </a:r>
          </a:p>
          <a:p>
            <a:pPr algn="ctr"/>
            <a:r>
              <a:rPr lang="ru-RU" sz="1400" b="1" dirty="0" smtClean="0"/>
              <a:t>экипажа </a:t>
            </a:r>
            <a:r>
              <a:rPr lang="ru-RU" sz="1400" b="1" dirty="0" err="1" smtClean="0"/>
              <a:t>Ковылина</a:t>
            </a:r>
            <a:endParaRPr lang="ru-RU" sz="1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ездной митинг на могилу ВОВ.JPG"/>
          <p:cNvPicPr>
            <a:picLocks noChangeAspect="1"/>
          </p:cNvPicPr>
          <p:nvPr/>
        </p:nvPicPr>
        <p:blipFill>
          <a:blip r:embed="rId2" cstate="print"/>
          <a:srcRect t="13672"/>
          <a:stretch>
            <a:fillRect/>
          </a:stretch>
        </p:blipFill>
        <p:spPr>
          <a:xfrm>
            <a:off x="642910" y="2143116"/>
            <a:ext cx="7929586" cy="45636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71546"/>
            <a:ext cx="27308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Выездной митинг на могилу</a:t>
            </a:r>
          </a:p>
          <a:p>
            <a:pPr algn="ctr"/>
            <a:r>
              <a:rPr lang="ru-RU" sz="1600" b="1" dirty="0" smtClean="0"/>
              <a:t> ветерана ВОВ  </a:t>
            </a:r>
            <a:r>
              <a:rPr lang="ru-RU" sz="1600" b="1" dirty="0" err="1" smtClean="0"/>
              <a:t>Акишина</a:t>
            </a:r>
            <a:endParaRPr lang="ru-RU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ыпускной 2017.JPG"/>
          <p:cNvPicPr>
            <a:picLocks noChangeAspect="1"/>
          </p:cNvPicPr>
          <p:nvPr/>
        </p:nvPicPr>
        <p:blipFill>
          <a:blip r:embed="rId2" cstate="print"/>
          <a:srcRect t="11328" b="10156"/>
          <a:stretch>
            <a:fillRect/>
          </a:stretch>
        </p:blipFill>
        <p:spPr>
          <a:xfrm>
            <a:off x="214282" y="2143116"/>
            <a:ext cx="8572528" cy="4487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00108"/>
            <a:ext cx="221457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Активисты</a:t>
            </a:r>
            <a:endParaRPr lang="ru-RU" b="1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монстрация членов рсм.JPG"/>
          <p:cNvPicPr>
            <a:picLocks noChangeAspect="1"/>
          </p:cNvPicPr>
          <p:nvPr/>
        </p:nvPicPr>
        <p:blipFill>
          <a:blip r:embed="rId2" cstate="print"/>
          <a:srcRect t="7812" b="12500"/>
          <a:stretch>
            <a:fillRect/>
          </a:stretch>
        </p:blipFill>
        <p:spPr>
          <a:xfrm>
            <a:off x="142844" y="1928802"/>
            <a:ext cx="8858280" cy="47059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1071546"/>
            <a:ext cx="283340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Первомайская демонстрация</a:t>
            </a:r>
          </a:p>
          <a:p>
            <a:pPr algn="ctr"/>
            <a:r>
              <a:rPr lang="ru-RU" sz="1600" b="1" dirty="0" smtClean="0"/>
              <a:t> членов РСМ</a:t>
            </a:r>
            <a:endParaRPr lang="ru-RU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нь государственного флага.JPG"/>
          <p:cNvPicPr>
            <a:picLocks noChangeAspect="1"/>
          </p:cNvPicPr>
          <p:nvPr/>
        </p:nvPicPr>
        <p:blipFill>
          <a:blip r:embed="rId2" cstate="print"/>
          <a:srcRect t="10156" b="6640"/>
          <a:stretch>
            <a:fillRect/>
          </a:stretch>
        </p:blipFill>
        <p:spPr>
          <a:xfrm>
            <a:off x="500034" y="2071678"/>
            <a:ext cx="8143900" cy="45173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4820" y="1000108"/>
            <a:ext cx="225908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День государственного</a:t>
            </a:r>
          </a:p>
          <a:p>
            <a:pPr algn="ctr"/>
            <a:r>
              <a:rPr lang="ru-RU" sz="1600" b="1" dirty="0" smtClean="0"/>
              <a:t> флага России</a:t>
            </a:r>
            <a:endParaRPr lang="ru-RU" sz="1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нь молодежи.JPG"/>
          <p:cNvPicPr>
            <a:picLocks noChangeAspect="1"/>
          </p:cNvPicPr>
          <p:nvPr/>
        </p:nvPicPr>
        <p:blipFill>
          <a:blip r:embed="rId2" cstate="print"/>
          <a:srcRect l="12500" t="4297" r="17187" b="7812"/>
          <a:stretch>
            <a:fillRect/>
          </a:stretch>
        </p:blipFill>
        <p:spPr>
          <a:xfrm>
            <a:off x="0" y="2571744"/>
            <a:ext cx="4286281" cy="3571900"/>
          </a:xfrm>
          <a:prstGeom prst="rect">
            <a:avLst/>
          </a:prstGeom>
        </p:spPr>
      </p:pic>
      <p:pic>
        <p:nvPicPr>
          <p:cNvPr id="5" name="Рисунок 4" descr="Митинг 3 сентября.JPG"/>
          <p:cNvPicPr>
            <a:picLocks noChangeAspect="1"/>
          </p:cNvPicPr>
          <p:nvPr/>
        </p:nvPicPr>
        <p:blipFill>
          <a:blip r:embed="rId3" cstate="print"/>
          <a:srcRect l="7031" r="5468"/>
          <a:stretch>
            <a:fillRect/>
          </a:stretch>
        </p:blipFill>
        <p:spPr>
          <a:xfrm>
            <a:off x="4214778" y="2357430"/>
            <a:ext cx="4929222" cy="37555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0166" y="1857364"/>
            <a:ext cx="1631922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600" b="1" dirty="0" smtClean="0"/>
              <a:t>День молодежи</a:t>
            </a:r>
            <a:endParaRPr lang="ru-RU" sz="1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удейское дело на спорт мероприятии.jpg"/>
          <p:cNvPicPr>
            <a:picLocks noChangeAspect="1"/>
          </p:cNvPicPr>
          <p:nvPr/>
        </p:nvPicPr>
        <p:blipFill>
          <a:blip r:embed="rId2" cstate="print"/>
          <a:srcRect l="11719" r="10937"/>
          <a:stretch>
            <a:fillRect/>
          </a:stretch>
        </p:blipFill>
        <p:spPr>
          <a:xfrm>
            <a:off x="142844" y="2500306"/>
            <a:ext cx="4475511" cy="3857652"/>
          </a:xfrm>
          <a:prstGeom prst="rect">
            <a:avLst/>
          </a:prstGeom>
        </p:spPr>
      </p:pic>
      <p:pic>
        <p:nvPicPr>
          <p:cNvPr id="5" name="Рисунок 4" descr="форум молодежи.jpg"/>
          <p:cNvPicPr>
            <a:picLocks noChangeAspect="1"/>
          </p:cNvPicPr>
          <p:nvPr/>
        </p:nvPicPr>
        <p:blipFill>
          <a:blip r:embed="rId3"/>
          <a:srcRect l="10156" t="11475" r="17187"/>
          <a:stretch>
            <a:fillRect/>
          </a:stretch>
        </p:blipFill>
        <p:spPr>
          <a:xfrm>
            <a:off x="4643438" y="2500306"/>
            <a:ext cx="4221546" cy="38576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8662" y="1714488"/>
            <a:ext cx="198804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1600" b="1" dirty="0" smtClean="0"/>
              <a:t>Судейство жюри на</a:t>
            </a:r>
          </a:p>
          <a:p>
            <a:pPr algn="ctr"/>
            <a:r>
              <a:rPr lang="ru-RU" sz="1600" b="1" dirty="0" smtClean="0"/>
              <a:t> спорт мероприятии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357950" y="1714488"/>
            <a:ext cx="19884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Форум молодежи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7224" y="2571744"/>
            <a:ext cx="7429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62AC"/>
                </a:solidFill>
              </a:rPr>
              <a:t>ПРЕДСТАВЛЕНИЕ</a:t>
            </a:r>
            <a:endParaRPr lang="ru-RU" sz="3200" b="1" dirty="0" smtClean="0">
              <a:solidFill>
                <a:srgbClr val="0062AC"/>
              </a:solidFill>
            </a:endParaRPr>
          </a:p>
        </p:txBody>
      </p:sp>
      <p:pic>
        <p:nvPicPr>
          <p:cNvPr id="6" name="Рисунок 5" descr="вручение медалей  членам  рсм.JPG"/>
          <p:cNvPicPr>
            <a:picLocks noChangeAspect="1"/>
          </p:cNvPicPr>
          <p:nvPr/>
        </p:nvPicPr>
        <p:blipFill>
          <a:blip r:embed="rId2" cstate="print"/>
          <a:srcRect l="11429" r="8571"/>
          <a:stretch>
            <a:fillRect/>
          </a:stretch>
        </p:blipFill>
        <p:spPr>
          <a:xfrm>
            <a:off x="3357554" y="4857760"/>
            <a:ext cx="2000264" cy="1666887"/>
          </a:xfrm>
          <a:prstGeom prst="rect">
            <a:avLst/>
          </a:prstGeom>
        </p:spPr>
      </p:pic>
      <p:pic>
        <p:nvPicPr>
          <p:cNvPr id="7" name="Рисунок 6" descr="чистые берега.JPG"/>
          <p:cNvPicPr>
            <a:picLocks noChangeAspect="1"/>
          </p:cNvPicPr>
          <p:nvPr/>
        </p:nvPicPr>
        <p:blipFill>
          <a:blip r:embed="rId3" cstate="print"/>
          <a:srcRect l="28169" t="-4225" r="4224" b="6872"/>
          <a:stretch>
            <a:fillRect/>
          </a:stretch>
        </p:blipFill>
        <p:spPr>
          <a:xfrm>
            <a:off x="1643042" y="4786322"/>
            <a:ext cx="1785950" cy="1714512"/>
          </a:xfrm>
          <a:prstGeom prst="rect">
            <a:avLst/>
          </a:prstGeom>
        </p:spPr>
      </p:pic>
      <p:pic>
        <p:nvPicPr>
          <p:cNvPr id="8" name="Рисунок 7" descr="Клуб молодой семьи Мама,папа,я, здоровая семья!.jpg"/>
          <p:cNvPicPr>
            <a:picLocks noChangeAspect="1"/>
          </p:cNvPicPr>
          <p:nvPr/>
        </p:nvPicPr>
        <p:blipFill>
          <a:blip r:embed="rId4" cstate="print"/>
          <a:srcRect r="5714"/>
          <a:stretch>
            <a:fillRect/>
          </a:stretch>
        </p:blipFill>
        <p:spPr>
          <a:xfrm>
            <a:off x="5357818" y="4857180"/>
            <a:ext cx="2357454" cy="1666235"/>
          </a:xfrm>
          <a:prstGeom prst="rect">
            <a:avLst/>
          </a:prstGeom>
        </p:spPr>
      </p:pic>
      <p:pic>
        <p:nvPicPr>
          <p:cNvPr id="9" name="Рисунок 8" descr="Акция мы вместе декада инвалидов.JPG"/>
          <p:cNvPicPr>
            <a:picLocks noChangeAspect="1"/>
          </p:cNvPicPr>
          <p:nvPr/>
        </p:nvPicPr>
        <p:blipFill>
          <a:blip r:embed="rId5" cstate="print"/>
          <a:srcRect l="22856" r="11430"/>
          <a:stretch>
            <a:fillRect/>
          </a:stretch>
        </p:blipFill>
        <p:spPr>
          <a:xfrm>
            <a:off x="0" y="4857760"/>
            <a:ext cx="1643042" cy="1667680"/>
          </a:xfrm>
          <a:prstGeom prst="rect">
            <a:avLst/>
          </a:prstGeom>
        </p:spPr>
      </p:pic>
      <p:pic>
        <p:nvPicPr>
          <p:cNvPr id="10" name="Рисунок 9" descr="выездной митинг к памятнику экипажа Ковылина.JPG"/>
          <p:cNvPicPr>
            <a:picLocks noChangeAspect="1"/>
          </p:cNvPicPr>
          <p:nvPr/>
        </p:nvPicPr>
        <p:blipFill>
          <a:blip r:embed="rId6" cstate="print"/>
          <a:srcRect l="14843" r="29091"/>
          <a:stretch>
            <a:fillRect/>
          </a:stretch>
        </p:blipFill>
        <p:spPr>
          <a:xfrm>
            <a:off x="7715272" y="4857760"/>
            <a:ext cx="1428728" cy="16988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83</Words>
  <Application>Microsoft Office PowerPoint</Application>
  <PresentationFormat>Экран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СЮТ</dc:creator>
  <cp:lastModifiedBy>Пользователь</cp:lastModifiedBy>
  <cp:revision>9</cp:revision>
  <dcterms:created xsi:type="dcterms:W3CDTF">2017-11-03T05:10:45Z</dcterms:created>
  <dcterms:modified xsi:type="dcterms:W3CDTF">2018-08-14T21:56:16Z</dcterms:modified>
</cp:coreProperties>
</file>